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574"/>
  </p:normalViewPr>
  <p:slideViewPr>
    <p:cSldViewPr snapToGrid="0" snapToObjects="1">
      <p:cViewPr>
        <p:scale>
          <a:sx n="100" d="100"/>
          <a:sy n="100" d="100"/>
        </p:scale>
        <p:origin x="33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EE3386-F375-9F42-83DD-4BF5A9B8BDED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4E4BB6-9991-4B43-9FD8-FE7F8FF4D3B7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093ADCEB-C5CD-A74B-A51D-6A3D22FFB180}" type="parTrans" cxnId="{3C9683DD-4B56-B74E-92E2-3729EFFBCD42}">
      <dgm:prSet/>
      <dgm:spPr/>
      <dgm:t>
        <a:bodyPr/>
        <a:lstStyle/>
        <a:p>
          <a:endParaRPr lang="en-US"/>
        </a:p>
      </dgm:t>
    </dgm:pt>
    <dgm:pt modelId="{024A6239-0E80-0F41-8FE7-C052388B801E}" type="sibTrans" cxnId="{3C9683DD-4B56-B74E-92E2-3729EFFBCD42}">
      <dgm:prSet/>
      <dgm:spPr/>
      <dgm:t>
        <a:bodyPr/>
        <a:lstStyle/>
        <a:p>
          <a:endParaRPr lang="en-US"/>
        </a:p>
      </dgm:t>
    </dgm:pt>
    <dgm:pt modelId="{23B14040-F29C-1B44-AA65-FFF2C44EF1B3}">
      <dgm:prSet phldrT="[Text]"/>
      <dgm:spPr/>
      <dgm:t>
        <a:bodyPr/>
        <a:lstStyle/>
        <a:p>
          <a:r>
            <a:rPr lang="en-US" dirty="0"/>
            <a:t>Form</a:t>
          </a:r>
        </a:p>
      </dgm:t>
    </dgm:pt>
    <dgm:pt modelId="{8FAB027A-B332-6D41-9273-5F3FCEF41171}" type="parTrans" cxnId="{290773BB-3B1E-ED49-9CA7-C687E3E04362}">
      <dgm:prSet/>
      <dgm:spPr/>
      <dgm:t>
        <a:bodyPr/>
        <a:lstStyle/>
        <a:p>
          <a:endParaRPr lang="en-US"/>
        </a:p>
      </dgm:t>
    </dgm:pt>
    <dgm:pt modelId="{27827D03-24A8-FA41-9DB9-986642B4B2D2}" type="sibTrans" cxnId="{290773BB-3B1E-ED49-9CA7-C687E3E04362}">
      <dgm:prSet/>
      <dgm:spPr/>
      <dgm:t>
        <a:bodyPr/>
        <a:lstStyle/>
        <a:p>
          <a:endParaRPr lang="en-US"/>
        </a:p>
      </dgm:t>
    </dgm:pt>
    <dgm:pt modelId="{026AB007-21BF-214B-8383-707CB5266CBC}">
      <dgm:prSet phldrT="[Text]"/>
      <dgm:spPr/>
      <dgm:t>
        <a:bodyPr/>
        <a:lstStyle/>
        <a:p>
          <a:r>
            <a:rPr lang="en-US" dirty="0"/>
            <a:t>speech</a:t>
          </a:r>
        </a:p>
      </dgm:t>
    </dgm:pt>
    <dgm:pt modelId="{47259349-E5BE-9B4E-9050-D7A9EC28996E}" type="parTrans" cxnId="{5DB9EFB4-54EC-B844-AD4F-EFB8914CC718}">
      <dgm:prSet/>
      <dgm:spPr/>
      <dgm:t>
        <a:bodyPr/>
        <a:lstStyle/>
        <a:p>
          <a:endParaRPr lang="en-US"/>
        </a:p>
      </dgm:t>
    </dgm:pt>
    <dgm:pt modelId="{9AC542ED-39B9-404B-85E4-C4F16D01FB90}" type="sibTrans" cxnId="{5DB9EFB4-54EC-B844-AD4F-EFB8914CC718}">
      <dgm:prSet/>
      <dgm:spPr/>
      <dgm:t>
        <a:bodyPr/>
        <a:lstStyle/>
        <a:p>
          <a:endParaRPr lang="en-US"/>
        </a:p>
      </dgm:t>
    </dgm:pt>
    <dgm:pt modelId="{6AA251CF-6D82-3749-BD1B-6B5422815455}">
      <dgm:prSet phldrT="[Text]"/>
      <dgm:spPr/>
      <dgm:t>
        <a:bodyPr/>
        <a:lstStyle/>
        <a:p>
          <a:r>
            <a:rPr lang="en-US" dirty="0"/>
            <a:t>written</a:t>
          </a:r>
        </a:p>
      </dgm:t>
    </dgm:pt>
    <dgm:pt modelId="{6425207F-02C5-B045-9EA8-7A2D55E2179F}" type="parTrans" cxnId="{AE929169-7675-854F-9DEB-2FB6CDCFEEF8}">
      <dgm:prSet/>
      <dgm:spPr/>
      <dgm:t>
        <a:bodyPr/>
        <a:lstStyle/>
        <a:p>
          <a:endParaRPr lang="en-US"/>
        </a:p>
      </dgm:t>
    </dgm:pt>
    <dgm:pt modelId="{A98BED9B-5460-F24E-B0B2-C8D1B9A7F982}" type="sibTrans" cxnId="{AE929169-7675-854F-9DEB-2FB6CDCFEEF8}">
      <dgm:prSet/>
      <dgm:spPr/>
      <dgm:t>
        <a:bodyPr/>
        <a:lstStyle/>
        <a:p>
          <a:endParaRPr lang="en-US"/>
        </a:p>
      </dgm:t>
    </dgm:pt>
    <dgm:pt modelId="{88C510E8-A847-8A42-B6C1-955CA0EEC85F}">
      <dgm:prSet phldrT="[Text]"/>
      <dgm:spPr/>
      <dgm:t>
        <a:bodyPr/>
        <a:lstStyle/>
        <a:p>
          <a:r>
            <a:rPr lang="en-US" dirty="0"/>
            <a:t>Motivation </a:t>
          </a:r>
        </a:p>
      </dgm:t>
    </dgm:pt>
    <dgm:pt modelId="{5943F454-306F-EF44-BD5E-1847379E838B}" type="parTrans" cxnId="{65DC4F36-A575-F746-9022-609DF164E64A}">
      <dgm:prSet/>
      <dgm:spPr/>
      <dgm:t>
        <a:bodyPr/>
        <a:lstStyle/>
        <a:p>
          <a:endParaRPr lang="en-US"/>
        </a:p>
      </dgm:t>
    </dgm:pt>
    <dgm:pt modelId="{AB687973-8A41-9F4A-97A0-24A5569C0D66}" type="sibTrans" cxnId="{65DC4F36-A575-F746-9022-609DF164E64A}">
      <dgm:prSet/>
      <dgm:spPr/>
      <dgm:t>
        <a:bodyPr/>
        <a:lstStyle/>
        <a:p>
          <a:endParaRPr lang="en-US"/>
        </a:p>
      </dgm:t>
    </dgm:pt>
    <dgm:pt modelId="{C3646738-5FB4-824B-86CC-5FCAF87AEDC2}">
      <dgm:prSet phldrT="[Text]"/>
      <dgm:spPr/>
      <dgm:t>
        <a:bodyPr/>
        <a:lstStyle/>
        <a:p>
          <a:r>
            <a:rPr lang="en-US" dirty="0"/>
            <a:t>Theory</a:t>
          </a:r>
        </a:p>
        <a:p>
          <a:r>
            <a:rPr lang="en-US" dirty="0"/>
            <a:t>intuition</a:t>
          </a:r>
        </a:p>
      </dgm:t>
    </dgm:pt>
    <dgm:pt modelId="{A0E6764C-08F7-1841-A6EA-8106DC9542F4}" type="parTrans" cxnId="{A7F2F6B1-8761-7B4A-B4AB-2459C9B751E7}">
      <dgm:prSet/>
      <dgm:spPr/>
      <dgm:t>
        <a:bodyPr/>
        <a:lstStyle/>
        <a:p>
          <a:endParaRPr lang="en-US"/>
        </a:p>
      </dgm:t>
    </dgm:pt>
    <dgm:pt modelId="{6D9A3C9E-1EE5-FC47-9DBB-CFA9C10CD564}" type="sibTrans" cxnId="{A7F2F6B1-8761-7B4A-B4AB-2459C9B751E7}">
      <dgm:prSet/>
      <dgm:spPr/>
      <dgm:t>
        <a:bodyPr/>
        <a:lstStyle/>
        <a:p>
          <a:endParaRPr lang="en-US"/>
        </a:p>
      </dgm:t>
    </dgm:pt>
    <dgm:pt modelId="{F6AE1508-9053-9C49-A54B-7F55A3734677}">
      <dgm:prSet/>
      <dgm:spPr/>
      <dgm:t>
        <a:bodyPr/>
        <a:lstStyle/>
        <a:p>
          <a:r>
            <a:rPr lang="en-US" dirty="0"/>
            <a:t>spontaneous</a:t>
          </a:r>
        </a:p>
      </dgm:t>
    </dgm:pt>
    <dgm:pt modelId="{4AE9C2E8-97AC-D441-826C-48A67D3ADC29}" type="parTrans" cxnId="{44CD7DAE-D93C-E74E-9DB6-6E9A9217D5FF}">
      <dgm:prSet/>
      <dgm:spPr/>
      <dgm:t>
        <a:bodyPr/>
        <a:lstStyle/>
        <a:p>
          <a:endParaRPr lang="en-US"/>
        </a:p>
      </dgm:t>
    </dgm:pt>
    <dgm:pt modelId="{D955D02E-C509-124A-B37D-68B2DDC73C8A}" type="sibTrans" cxnId="{44CD7DAE-D93C-E74E-9DB6-6E9A9217D5FF}">
      <dgm:prSet/>
      <dgm:spPr/>
      <dgm:t>
        <a:bodyPr/>
        <a:lstStyle/>
        <a:p>
          <a:endParaRPr lang="en-US"/>
        </a:p>
      </dgm:t>
    </dgm:pt>
    <dgm:pt modelId="{1C68C13D-046E-CD4F-8AE5-53B662E2A775}">
      <dgm:prSet/>
      <dgm:spPr/>
      <dgm:t>
        <a:bodyPr/>
        <a:lstStyle/>
        <a:p>
          <a:r>
            <a:rPr lang="en-US" dirty="0"/>
            <a:t>controlled </a:t>
          </a:r>
        </a:p>
      </dgm:t>
    </dgm:pt>
    <dgm:pt modelId="{48D1A84A-AE4E-3F4B-8552-C02AFE3F40DE}" type="parTrans" cxnId="{DF3724B3-32EC-6C4B-95A4-82342769A304}">
      <dgm:prSet/>
      <dgm:spPr/>
      <dgm:t>
        <a:bodyPr/>
        <a:lstStyle/>
        <a:p>
          <a:endParaRPr lang="en-US"/>
        </a:p>
      </dgm:t>
    </dgm:pt>
    <dgm:pt modelId="{17F25E22-4256-6841-AC5F-A8E4EDE66494}" type="sibTrans" cxnId="{DF3724B3-32EC-6C4B-95A4-82342769A304}">
      <dgm:prSet/>
      <dgm:spPr/>
      <dgm:t>
        <a:bodyPr/>
        <a:lstStyle/>
        <a:p>
          <a:endParaRPr lang="en-US"/>
        </a:p>
      </dgm:t>
    </dgm:pt>
    <dgm:pt modelId="{1038B5E5-445B-E64A-B3C3-C2942EA61636}">
      <dgm:prSet/>
      <dgm:spPr/>
      <dgm:t>
        <a:bodyPr/>
        <a:lstStyle/>
        <a:p>
          <a:r>
            <a:rPr lang="en-US" dirty="0"/>
            <a:t>Knowledge gap</a:t>
          </a:r>
        </a:p>
      </dgm:t>
    </dgm:pt>
    <dgm:pt modelId="{B168B9F1-DF7B-7842-8168-369D1B40B3C8}" type="parTrans" cxnId="{55F02289-FBD9-B449-BF10-FB514145AFF0}">
      <dgm:prSet/>
      <dgm:spPr/>
      <dgm:t>
        <a:bodyPr/>
        <a:lstStyle/>
        <a:p>
          <a:endParaRPr lang="en-US"/>
        </a:p>
      </dgm:t>
    </dgm:pt>
    <dgm:pt modelId="{57FE90D0-E548-E048-B766-AAD76D3583C8}" type="sibTrans" cxnId="{55F02289-FBD9-B449-BF10-FB514145AFF0}">
      <dgm:prSet/>
      <dgm:spPr/>
      <dgm:t>
        <a:bodyPr/>
        <a:lstStyle/>
        <a:p>
          <a:endParaRPr lang="en-US"/>
        </a:p>
      </dgm:t>
    </dgm:pt>
    <dgm:pt modelId="{5830C9EE-83F2-D847-BAAA-995DE97293C6}">
      <dgm:prSet/>
      <dgm:spPr/>
      <dgm:t>
        <a:bodyPr/>
        <a:lstStyle/>
        <a:p>
          <a:r>
            <a:rPr lang="en-US" dirty="0"/>
            <a:t>Corrections</a:t>
          </a:r>
        </a:p>
        <a:p>
          <a:r>
            <a:rPr lang="en-US" dirty="0"/>
            <a:t>Additions</a:t>
          </a:r>
        </a:p>
      </dgm:t>
    </dgm:pt>
    <dgm:pt modelId="{B1F32CB1-18A8-8143-AD3A-C42BBD2D8DEF}" type="parTrans" cxnId="{4BEB10EA-63B5-0B4B-A915-4F04F99049FA}">
      <dgm:prSet/>
      <dgm:spPr/>
      <dgm:t>
        <a:bodyPr/>
        <a:lstStyle/>
        <a:p>
          <a:endParaRPr lang="en-US"/>
        </a:p>
      </dgm:t>
    </dgm:pt>
    <dgm:pt modelId="{101F01B4-17C5-674D-98E5-0613DB12288F}" type="sibTrans" cxnId="{4BEB10EA-63B5-0B4B-A915-4F04F99049FA}">
      <dgm:prSet/>
      <dgm:spPr/>
      <dgm:t>
        <a:bodyPr/>
        <a:lstStyle/>
        <a:p>
          <a:endParaRPr lang="en-US"/>
        </a:p>
      </dgm:t>
    </dgm:pt>
    <dgm:pt modelId="{98C2C353-B175-D141-B326-8FB64CB8D99E}">
      <dgm:prSet/>
      <dgm:spPr/>
      <dgm:t>
        <a:bodyPr/>
        <a:lstStyle/>
        <a:p>
          <a:r>
            <a:rPr lang="en-US" dirty="0"/>
            <a:t>corpora</a:t>
          </a:r>
        </a:p>
      </dgm:t>
    </dgm:pt>
    <dgm:pt modelId="{61F9D72C-D37C-C84E-A9B0-1304BE1383EF}" type="parTrans" cxnId="{CAF99808-9870-6943-B920-30B651E590B0}">
      <dgm:prSet/>
      <dgm:spPr/>
      <dgm:t>
        <a:bodyPr/>
        <a:lstStyle/>
        <a:p>
          <a:endParaRPr lang="en-US"/>
        </a:p>
      </dgm:t>
    </dgm:pt>
    <dgm:pt modelId="{11563AA7-F303-5A48-B929-FBC80A11C0D0}" type="sibTrans" cxnId="{CAF99808-9870-6943-B920-30B651E590B0}">
      <dgm:prSet/>
      <dgm:spPr/>
      <dgm:t>
        <a:bodyPr/>
        <a:lstStyle/>
        <a:p>
          <a:endParaRPr lang="en-US"/>
        </a:p>
      </dgm:t>
    </dgm:pt>
    <dgm:pt modelId="{1303F158-4EE6-A548-8DE6-81D977D3F4C6}">
      <dgm:prSet/>
      <dgm:spPr/>
      <dgm:t>
        <a:bodyPr/>
        <a:lstStyle/>
        <a:p>
          <a:r>
            <a:rPr lang="en-US" dirty="0"/>
            <a:t>create your own</a:t>
          </a:r>
        </a:p>
      </dgm:t>
    </dgm:pt>
    <dgm:pt modelId="{A667B157-C83D-174B-BE29-2AA6E8254F2B}" type="parTrans" cxnId="{44F19FC1-CDDB-CE43-BCFF-46F1105530CB}">
      <dgm:prSet/>
      <dgm:spPr/>
      <dgm:t>
        <a:bodyPr/>
        <a:lstStyle/>
        <a:p>
          <a:endParaRPr lang="en-US"/>
        </a:p>
      </dgm:t>
    </dgm:pt>
    <dgm:pt modelId="{9A870831-057F-8F4C-B600-7EFBD0E3478C}" type="sibTrans" cxnId="{44F19FC1-CDDB-CE43-BCFF-46F1105530CB}">
      <dgm:prSet/>
      <dgm:spPr/>
      <dgm:t>
        <a:bodyPr/>
        <a:lstStyle/>
        <a:p>
          <a:endParaRPr lang="en-US"/>
        </a:p>
      </dgm:t>
    </dgm:pt>
    <dgm:pt modelId="{CBBA88EB-68EA-B744-9090-D570DA2EDC3C}" type="pres">
      <dgm:prSet presAssocID="{1AEE3386-F375-9F42-83DD-4BF5A9B8BDE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E0206CE-83D0-EB4C-96DD-CA8986F6C79C}" type="pres">
      <dgm:prSet presAssocID="{364E4BB6-9991-4B43-9FD8-FE7F8FF4D3B7}" presName="root1" presStyleCnt="0"/>
      <dgm:spPr/>
    </dgm:pt>
    <dgm:pt modelId="{0171453F-5FDF-DB49-AD2E-E76F7A177F0A}" type="pres">
      <dgm:prSet presAssocID="{364E4BB6-9991-4B43-9FD8-FE7F8FF4D3B7}" presName="LevelOneTextNode" presStyleLbl="node0" presStyleIdx="0" presStyleCnt="1">
        <dgm:presLayoutVars>
          <dgm:chPref val="3"/>
        </dgm:presLayoutVars>
      </dgm:prSet>
      <dgm:spPr/>
    </dgm:pt>
    <dgm:pt modelId="{8E877AFF-4691-634B-8917-0BAE001056CB}" type="pres">
      <dgm:prSet presAssocID="{364E4BB6-9991-4B43-9FD8-FE7F8FF4D3B7}" presName="level2hierChild" presStyleCnt="0"/>
      <dgm:spPr/>
    </dgm:pt>
    <dgm:pt modelId="{B94888FA-8405-CF4B-8D8A-45D49F8683BD}" type="pres">
      <dgm:prSet presAssocID="{8FAB027A-B332-6D41-9273-5F3FCEF41171}" presName="conn2-1" presStyleLbl="parChTrans1D2" presStyleIdx="0" presStyleCnt="2"/>
      <dgm:spPr/>
    </dgm:pt>
    <dgm:pt modelId="{881F765C-C6CE-8744-84D4-AC06302B1CA3}" type="pres">
      <dgm:prSet presAssocID="{8FAB027A-B332-6D41-9273-5F3FCEF41171}" presName="connTx" presStyleLbl="parChTrans1D2" presStyleIdx="0" presStyleCnt="2"/>
      <dgm:spPr/>
    </dgm:pt>
    <dgm:pt modelId="{96211088-F726-BF42-96C7-4DF2A5330446}" type="pres">
      <dgm:prSet presAssocID="{23B14040-F29C-1B44-AA65-FFF2C44EF1B3}" presName="root2" presStyleCnt="0"/>
      <dgm:spPr/>
    </dgm:pt>
    <dgm:pt modelId="{24A7A984-2592-3A4C-8BD4-592D22914550}" type="pres">
      <dgm:prSet presAssocID="{23B14040-F29C-1B44-AA65-FFF2C44EF1B3}" presName="LevelTwoTextNode" presStyleLbl="node2" presStyleIdx="0" presStyleCnt="2">
        <dgm:presLayoutVars>
          <dgm:chPref val="3"/>
        </dgm:presLayoutVars>
      </dgm:prSet>
      <dgm:spPr/>
    </dgm:pt>
    <dgm:pt modelId="{688A668D-3802-F54C-AE35-6E7D736F1A18}" type="pres">
      <dgm:prSet presAssocID="{23B14040-F29C-1B44-AA65-FFF2C44EF1B3}" presName="level3hierChild" presStyleCnt="0"/>
      <dgm:spPr/>
    </dgm:pt>
    <dgm:pt modelId="{993044E5-A924-7C40-AE76-1C4B029D3337}" type="pres">
      <dgm:prSet presAssocID="{47259349-E5BE-9B4E-9050-D7A9EC28996E}" presName="conn2-1" presStyleLbl="parChTrans1D3" presStyleIdx="0" presStyleCnt="3"/>
      <dgm:spPr/>
    </dgm:pt>
    <dgm:pt modelId="{84AF87B4-0203-7B46-B199-BC8FA51E9D88}" type="pres">
      <dgm:prSet presAssocID="{47259349-E5BE-9B4E-9050-D7A9EC28996E}" presName="connTx" presStyleLbl="parChTrans1D3" presStyleIdx="0" presStyleCnt="3"/>
      <dgm:spPr/>
    </dgm:pt>
    <dgm:pt modelId="{FEC78905-82E4-584F-B5E0-C2FE1BA666DE}" type="pres">
      <dgm:prSet presAssocID="{026AB007-21BF-214B-8383-707CB5266CBC}" presName="root2" presStyleCnt="0"/>
      <dgm:spPr/>
    </dgm:pt>
    <dgm:pt modelId="{002493D9-D2BB-CD4D-84BE-B6947E941B0D}" type="pres">
      <dgm:prSet presAssocID="{026AB007-21BF-214B-8383-707CB5266CBC}" presName="LevelTwoTextNode" presStyleLbl="node3" presStyleIdx="0" presStyleCnt="3">
        <dgm:presLayoutVars>
          <dgm:chPref val="3"/>
        </dgm:presLayoutVars>
      </dgm:prSet>
      <dgm:spPr/>
    </dgm:pt>
    <dgm:pt modelId="{9F369748-AA39-C042-8050-E3673D015ED7}" type="pres">
      <dgm:prSet presAssocID="{026AB007-21BF-214B-8383-707CB5266CBC}" presName="level3hierChild" presStyleCnt="0"/>
      <dgm:spPr/>
    </dgm:pt>
    <dgm:pt modelId="{8D9E59E1-6FB1-9F47-B4CF-25733B20B9D4}" type="pres">
      <dgm:prSet presAssocID="{4AE9C2E8-97AC-D441-826C-48A67D3ADC29}" presName="conn2-1" presStyleLbl="parChTrans1D4" presStyleIdx="0" presStyleCnt="6"/>
      <dgm:spPr/>
    </dgm:pt>
    <dgm:pt modelId="{42D9F2C3-825B-BE42-B783-6895724BB632}" type="pres">
      <dgm:prSet presAssocID="{4AE9C2E8-97AC-D441-826C-48A67D3ADC29}" presName="connTx" presStyleLbl="parChTrans1D4" presStyleIdx="0" presStyleCnt="6"/>
      <dgm:spPr/>
    </dgm:pt>
    <dgm:pt modelId="{3611F85C-EF19-2A4D-829F-6FF366307433}" type="pres">
      <dgm:prSet presAssocID="{F6AE1508-9053-9C49-A54B-7F55A3734677}" presName="root2" presStyleCnt="0"/>
      <dgm:spPr/>
    </dgm:pt>
    <dgm:pt modelId="{D8146E3F-D1CC-FC49-BD35-E49B60961FC4}" type="pres">
      <dgm:prSet presAssocID="{F6AE1508-9053-9C49-A54B-7F55A3734677}" presName="LevelTwoTextNode" presStyleLbl="node4" presStyleIdx="0" presStyleCnt="6">
        <dgm:presLayoutVars>
          <dgm:chPref val="3"/>
        </dgm:presLayoutVars>
      </dgm:prSet>
      <dgm:spPr/>
    </dgm:pt>
    <dgm:pt modelId="{5CBEEC9B-3ED1-0449-B691-EF1A816255E8}" type="pres">
      <dgm:prSet presAssocID="{F6AE1508-9053-9C49-A54B-7F55A3734677}" presName="level3hierChild" presStyleCnt="0"/>
      <dgm:spPr/>
    </dgm:pt>
    <dgm:pt modelId="{C730A1A4-28DD-2842-B81D-6E6CA3481192}" type="pres">
      <dgm:prSet presAssocID="{48D1A84A-AE4E-3F4B-8552-C02AFE3F40DE}" presName="conn2-1" presStyleLbl="parChTrans1D4" presStyleIdx="1" presStyleCnt="6"/>
      <dgm:spPr/>
    </dgm:pt>
    <dgm:pt modelId="{F3429E8E-073D-594C-AE6F-DBA7B702DD10}" type="pres">
      <dgm:prSet presAssocID="{48D1A84A-AE4E-3F4B-8552-C02AFE3F40DE}" presName="connTx" presStyleLbl="parChTrans1D4" presStyleIdx="1" presStyleCnt="6"/>
      <dgm:spPr/>
    </dgm:pt>
    <dgm:pt modelId="{909FDC05-9CD1-B14E-8744-AA33F208883B}" type="pres">
      <dgm:prSet presAssocID="{1C68C13D-046E-CD4F-8AE5-53B662E2A775}" presName="root2" presStyleCnt="0"/>
      <dgm:spPr/>
    </dgm:pt>
    <dgm:pt modelId="{6B1DED27-2D73-AA42-A796-C3EB1BDF6021}" type="pres">
      <dgm:prSet presAssocID="{1C68C13D-046E-CD4F-8AE5-53B662E2A775}" presName="LevelTwoTextNode" presStyleLbl="node4" presStyleIdx="1" presStyleCnt="6">
        <dgm:presLayoutVars>
          <dgm:chPref val="3"/>
        </dgm:presLayoutVars>
      </dgm:prSet>
      <dgm:spPr/>
    </dgm:pt>
    <dgm:pt modelId="{5C2155C4-C47F-E540-BD65-501AFEF764FF}" type="pres">
      <dgm:prSet presAssocID="{1C68C13D-046E-CD4F-8AE5-53B662E2A775}" presName="level3hierChild" presStyleCnt="0"/>
      <dgm:spPr/>
    </dgm:pt>
    <dgm:pt modelId="{9B50FD0F-FAD7-AC40-8E4E-2BF8A0EFFF27}" type="pres">
      <dgm:prSet presAssocID="{6425207F-02C5-B045-9EA8-7A2D55E2179F}" presName="conn2-1" presStyleLbl="parChTrans1D3" presStyleIdx="1" presStyleCnt="3"/>
      <dgm:spPr/>
    </dgm:pt>
    <dgm:pt modelId="{78EFD242-CFF3-314E-8A84-7B2BA2A42ADD}" type="pres">
      <dgm:prSet presAssocID="{6425207F-02C5-B045-9EA8-7A2D55E2179F}" presName="connTx" presStyleLbl="parChTrans1D3" presStyleIdx="1" presStyleCnt="3"/>
      <dgm:spPr/>
    </dgm:pt>
    <dgm:pt modelId="{DB720EBC-3B0D-2E4A-8E99-D552F709A5F1}" type="pres">
      <dgm:prSet presAssocID="{6AA251CF-6D82-3749-BD1B-6B5422815455}" presName="root2" presStyleCnt="0"/>
      <dgm:spPr/>
    </dgm:pt>
    <dgm:pt modelId="{A6775808-4D38-874D-AC0C-D523391CA418}" type="pres">
      <dgm:prSet presAssocID="{6AA251CF-6D82-3749-BD1B-6B5422815455}" presName="LevelTwoTextNode" presStyleLbl="node3" presStyleIdx="1" presStyleCnt="3">
        <dgm:presLayoutVars>
          <dgm:chPref val="3"/>
        </dgm:presLayoutVars>
      </dgm:prSet>
      <dgm:spPr/>
    </dgm:pt>
    <dgm:pt modelId="{D685ABB8-9F45-0E4B-9289-8AFF80FD25D4}" type="pres">
      <dgm:prSet presAssocID="{6AA251CF-6D82-3749-BD1B-6B5422815455}" presName="level3hierChild" presStyleCnt="0"/>
      <dgm:spPr/>
    </dgm:pt>
    <dgm:pt modelId="{21317B9F-65A8-8E45-B5F5-AD902ED70569}" type="pres">
      <dgm:prSet presAssocID="{61F9D72C-D37C-C84E-A9B0-1304BE1383EF}" presName="conn2-1" presStyleLbl="parChTrans1D4" presStyleIdx="2" presStyleCnt="6"/>
      <dgm:spPr/>
    </dgm:pt>
    <dgm:pt modelId="{8C3ACEAC-B379-AE46-B7AA-171028BC4A05}" type="pres">
      <dgm:prSet presAssocID="{61F9D72C-D37C-C84E-A9B0-1304BE1383EF}" presName="connTx" presStyleLbl="parChTrans1D4" presStyleIdx="2" presStyleCnt="6"/>
      <dgm:spPr/>
    </dgm:pt>
    <dgm:pt modelId="{670A93F8-E66E-6D43-A777-D01E6164364E}" type="pres">
      <dgm:prSet presAssocID="{98C2C353-B175-D141-B326-8FB64CB8D99E}" presName="root2" presStyleCnt="0"/>
      <dgm:spPr/>
    </dgm:pt>
    <dgm:pt modelId="{5FAEE245-8670-1144-9588-718CF3186F46}" type="pres">
      <dgm:prSet presAssocID="{98C2C353-B175-D141-B326-8FB64CB8D99E}" presName="LevelTwoTextNode" presStyleLbl="node4" presStyleIdx="2" presStyleCnt="6">
        <dgm:presLayoutVars>
          <dgm:chPref val="3"/>
        </dgm:presLayoutVars>
      </dgm:prSet>
      <dgm:spPr/>
    </dgm:pt>
    <dgm:pt modelId="{25BB2C22-DB70-CB43-BD8F-B5DCE069B7A3}" type="pres">
      <dgm:prSet presAssocID="{98C2C353-B175-D141-B326-8FB64CB8D99E}" presName="level3hierChild" presStyleCnt="0"/>
      <dgm:spPr/>
    </dgm:pt>
    <dgm:pt modelId="{B1702EC2-3A93-104B-BFDF-DED8950C5AA8}" type="pres">
      <dgm:prSet presAssocID="{A667B157-C83D-174B-BE29-2AA6E8254F2B}" presName="conn2-1" presStyleLbl="parChTrans1D4" presStyleIdx="3" presStyleCnt="6"/>
      <dgm:spPr/>
    </dgm:pt>
    <dgm:pt modelId="{4CC054BB-C901-CC4E-A0E2-9AC163779743}" type="pres">
      <dgm:prSet presAssocID="{A667B157-C83D-174B-BE29-2AA6E8254F2B}" presName="connTx" presStyleLbl="parChTrans1D4" presStyleIdx="3" presStyleCnt="6"/>
      <dgm:spPr/>
    </dgm:pt>
    <dgm:pt modelId="{522B27EA-5484-2641-9F6C-198900158796}" type="pres">
      <dgm:prSet presAssocID="{1303F158-4EE6-A548-8DE6-81D977D3F4C6}" presName="root2" presStyleCnt="0"/>
      <dgm:spPr/>
    </dgm:pt>
    <dgm:pt modelId="{A2AFE57D-51C2-014D-B352-B32653078A4A}" type="pres">
      <dgm:prSet presAssocID="{1303F158-4EE6-A548-8DE6-81D977D3F4C6}" presName="LevelTwoTextNode" presStyleLbl="node4" presStyleIdx="3" presStyleCnt="6">
        <dgm:presLayoutVars>
          <dgm:chPref val="3"/>
        </dgm:presLayoutVars>
      </dgm:prSet>
      <dgm:spPr/>
    </dgm:pt>
    <dgm:pt modelId="{EECC0980-83A6-F54F-B135-C61B5B945265}" type="pres">
      <dgm:prSet presAssocID="{1303F158-4EE6-A548-8DE6-81D977D3F4C6}" presName="level3hierChild" presStyleCnt="0"/>
      <dgm:spPr/>
    </dgm:pt>
    <dgm:pt modelId="{B2047063-1543-3D43-8DF3-9ADAE5CE7C15}" type="pres">
      <dgm:prSet presAssocID="{5943F454-306F-EF44-BD5E-1847379E838B}" presName="conn2-1" presStyleLbl="parChTrans1D2" presStyleIdx="1" presStyleCnt="2"/>
      <dgm:spPr/>
    </dgm:pt>
    <dgm:pt modelId="{64C291CC-8213-3F47-911C-90F7209D4D29}" type="pres">
      <dgm:prSet presAssocID="{5943F454-306F-EF44-BD5E-1847379E838B}" presName="connTx" presStyleLbl="parChTrans1D2" presStyleIdx="1" presStyleCnt="2"/>
      <dgm:spPr/>
    </dgm:pt>
    <dgm:pt modelId="{96D9F986-C45A-EF44-A09C-18E78806D2CA}" type="pres">
      <dgm:prSet presAssocID="{88C510E8-A847-8A42-B6C1-955CA0EEC85F}" presName="root2" presStyleCnt="0"/>
      <dgm:spPr/>
    </dgm:pt>
    <dgm:pt modelId="{DD35AD79-8B9A-1E49-B65B-F60F33B9C893}" type="pres">
      <dgm:prSet presAssocID="{88C510E8-A847-8A42-B6C1-955CA0EEC85F}" presName="LevelTwoTextNode" presStyleLbl="node2" presStyleIdx="1" presStyleCnt="2">
        <dgm:presLayoutVars>
          <dgm:chPref val="3"/>
        </dgm:presLayoutVars>
      </dgm:prSet>
      <dgm:spPr/>
    </dgm:pt>
    <dgm:pt modelId="{FEEFE11C-31D7-8843-B4FB-18BA789E10C7}" type="pres">
      <dgm:prSet presAssocID="{88C510E8-A847-8A42-B6C1-955CA0EEC85F}" presName="level3hierChild" presStyleCnt="0"/>
      <dgm:spPr/>
    </dgm:pt>
    <dgm:pt modelId="{BC4B9988-05E4-1448-B256-256BDD5ACD9E}" type="pres">
      <dgm:prSet presAssocID="{A0E6764C-08F7-1841-A6EA-8106DC9542F4}" presName="conn2-1" presStyleLbl="parChTrans1D3" presStyleIdx="2" presStyleCnt="3"/>
      <dgm:spPr/>
    </dgm:pt>
    <dgm:pt modelId="{FF89BBBA-20A3-C344-8968-C8E980E6FE3D}" type="pres">
      <dgm:prSet presAssocID="{A0E6764C-08F7-1841-A6EA-8106DC9542F4}" presName="connTx" presStyleLbl="parChTrans1D3" presStyleIdx="2" presStyleCnt="3"/>
      <dgm:spPr/>
    </dgm:pt>
    <dgm:pt modelId="{A32E1161-0670-EC4D-A5A3-9154E1E32756}" type="pres">
      <dgm:prSet presAssocID="{C3646738-5FB4-824B-86CC-5FCAF87AEDC2}" presName="root2" presStyleCnt="0"/>
      <dgm:spPr/>
    </dgm:pt>
    <dgm:pt modelId="{F6CD591F-9E1A-AC4D-A28C-9419850AA8E2}" type="pres">
      <dgm:prSet presAssocID="{C3646738-5FB4-824B-86CC-5FCAF87AEDC2}" presName="LevelTwoTextNode" presStyleLbl="node3" presStyleIdx="2" presStyleCnt="3">
        <dgm:presLayoutVars>
          <dgm:chPref val="3"/>
        </dgm:presLayoutVars>
      </dgm:prSet>
      <dgm:spPr/>
    </dgm:pt>
    <dgm:pt modelId="{3D89F2C3-D97A-A348-9E25-D7DBAA43D8F2}" type="pres">
      <dgm:prSet presAssocID="{C3646738-5FB4-824B-86CC-5FCAF87AEDC2}" presName="level3hierChild" presStyleCnt="0"/>
      <dgm:spPr/>
    </dgm:pt>
    <dgm:pt modelId="{341E3403-BD75-454F-859C-ED567A4D773F}" type="pres">
      <dgm:prSet presAssocID="{B168B9F1-DF7B-7842-8168-369D1B40B3C8}" presName="conn2-1" presStyleLbl="parChTrans1D4" presStyleIdx="4" presStyleCnt="6"/>
      <dgm:spPr/>
    </dgm:pt>
    <dgm:pt modelId="{F6FABFE7-0F5F-BD4A-A37E-46548DCFA46C}" type="pres">
      <dgm:prSet presAssocID="{B168B9F1-DF7B-7842-8168-369D1B40B3C8}" presName="connTx" presStyleLbl="parChTrans1D4" presStyleIdx="4" presStyleCnt="6"/>
      <dgm:spPr/>
    </dgm:pt>
    <dgm:pt modelId="{34F6CCB5-606A-064B-8967-30F051F2B4D1}" type="pres">
      <dgm:prSet presAssocID="{1038B5E5-445B-E64A-B3C3-C2942EA61636}" presName="root2" presStyleCnt="0"/>
      <dgm:spPr/>
    </dgm:pt>
    <dgm:pt modelId="{1DA8641C-95AE-2346-8ED2-6425AC2E613A}" type="pres">
      <dgm:prSet presAssocID="{1038B5E5-445B-E64A-B3C3-C2942EA61636}" presName="LevelTwoTextNode" presStyleLbl="node4" presStyleIdx="4" presStyleCnt="6">
        <dgm:presLayoutVars>
          <dgm:chPref val="3"/>
        </dgm:presLayoutVars>
      </dgm:prSet>
      <dgm:spPr/>
    </dgm:pt>
    <dgm:pt modelId="{E09B7086-932B-544A-82AE-4BCA67426A6C}" type="pres">
      <dgm:prSet presAssocID="{1038B5E5-445B-E64A-B3C3-C2942EA61636}" presName="level3hierChild" presStyleCnt="0"/>
      <dgm:spPr/>
    </dgm:pt>
    <dgm:pt modelId="{B2309BA5-CD0A-1447-994C-E99E20C4A193}" type="pres">
      <dgm:prSet presAssocID="{B1F32CB1-18A8-8143-AD3A-C42BBD2D8DEF}" presName="conn2-1" presStyleLbl="parChTrans1D4" presStyleIdx="5" presStyleCnt="6"/>
      <dgm:spPr/>
    </dgm:pt>
    <dgm:pt modelId="{4B4D7425-87BB-154C-A3BA-9C6EF1D167C1}" type="pres">
      <dgm:prSet presAssocID="{B1F32CB1-18A8-8143-AD3A-C42BBD2D8DEF}" presName="connTx" presStyleLbl="parChTrans1D4" presStyleIdx="5" presStyleCnt="6"/>
      <dgm:spPr/>
    </dgm:pt>
    <dgm:pt modelId="{94302A19-BA71-7640-9355-BCCB4C114DE0}" type="pres">
      <dgm:prSet presAssocID="{5830C9EE-83F2-D847-BAAA-995DE97293C6}" presName="root2" presStyleCnt="0"/>
      <dgm:spPr/>
    </dgm:pt>
    <dgm:pt modelId="{79BF7314-6FAE-5743-92D3-D09D920CA667}" type="pres">
      <dgm:prSet presAssocID="{5830C9EE-83F2-D847-BAAA-995DE97293C6}" presName="LevelTwoTextNode" presStyleLbl="node4" presStyleIdx="5" presStyleCnt="6">
        <dgm:presLayoutVars>
          <dgm:chPref val="3"/>
        </dgm:presLayoutVars>
      </dgm:prSet>
      <dgm:spPr/>
    </dgm:pt>
    <dgm:pt modelId="{8CB0889B-3822-1347-A451-832D17FC49B3}" type="pres">
      <dgm:prSet presAssocID="{5830C9EE-83F2-D847-BAAA-995DE97293C6}" presName="level3hierChild" presStyleCnt="0"/>
      <dgm:spPr/>
    </dgm:pt>
  </dgm:ptLst>
  <dgm:cxnLst>
    <dgm:cxn modelId="{64871401-C21E-8547-8E5D-7F2085A87C98}" type="presOf" srcId="{B1F32CB1-18A8-8143-AD3A-C42BBD2D8DEF}" destId="{4B4D7425-87BB-154C-A3BA-9C6EF1D167C1}" srcOrd="1" destOrd="0" presId="urn:microsoft.com/office/officeart/2005/8/layout/hierarchy2"/>
    <dgm:cxn modelId="{C78A3404-E103-9143-AA98-A08D07619911}" type="presOf" srcId="{98C2C353-B175-D141-B326-8FB64CB8D99E}" destId="{5FAEE245-8670-1144-9588-718CF3186F46}" srcOrd="0" destOrd="0" presId="urn:microsoft.com/office/officeart/2005/8/layout/hierarchy2"/>
    <dgm:cxn modelId="{CAF99808-9870-6943-B920-30B651E590B0}" srcId="{6AA251CF-6D82-3749-BD1B-6B5422815455}" destId="{98C2C353-B175-D141-B326-8FB64CB8D99E}" srcOrd="0" destOrd="0" parTransId="{61F9D72C-D37C-C84E-A9B0-1304BE1383EF}" sibTransId="{11563AA7-F303-5A48-B929-FBC80A11C0D0}"/>
    <dgm:cxn modelId="{A1D9C617-70AE-FF4D-AF29-50E5A579B0B9}" type="presOf" srcId="{5943F454-306F-EF44-BD5E-1847379E838B}" destId="{B2047063-1543-3D43-8DF3-9ADAE5CE7C15}" srcOrd="0" destOrd="0" presId="urn:microsoft.com/office/officeart/2005/8/layout/hierarchy2"/>
    <dgm:cxn modelId="{6665672D-ECAE-A845-AE1C-C768B530DC82}" type="presOf" srcId="{A0E6764C-08F7-1841-A6EA-8106DC9542F4}" destId="{BC4B9988-05E4-1448-B256-256BDD5ACD9E}" srcOrd="0" destOrd="0" presId="urn:microsoft.com/office/officeart/2005/8/layout/hierarchy2"/>
    <dgm:cxn modelId="{134D1A2F-5965-0A46-B4CA-809EB5276853}" type="presOf" srcId="{61F9D72C-D37C-C84E-A9B0-1304BE1383EF}" destId="{8C3ACEAC-B379-AE46-B7AA-171028BC4A05}" srcOrd="1" destOrd="0" presId="urn:microsoft.com/office/officeart/2005/8/layout/hierarchy2"/>
    <dgm:cxn modelId="{65DC4F36-A575-F746-9022-609DF164E64A}" srcId="{364E4BB6-9991-4B43-9FD8-FE7F8FF4D3B7}" destId="{88C510E8-A847-8A42-B6C1-955CA0EEC85F}" srcOrd="1" destOrd="0" parTransId="{5943F454-306F-EF44-BD5E-1847379E838B}" sibTransId="{AB687973-8A41-9F4A-97A0-24A5569C0D66}"/>
    <dgm:cxn modelId="{330EFA3A-0CCA-1248-A33A-B2C67DAC5461}" type="presOf" srcId="{A667B157-C83D-174B-BE29-2AA6E8254F2B}" destId="{4CC054BB-C901-CC4E-A0E2-9AC163779743}" srcOrd="1" destOrd="0" presId="urn:microsoft.com/office/officeart/2005/8/layout/hierarchy2"/>
    <dgm:cxn modelId="{9AE89841-601C-9642-B1F1-1344792E1918}" type="presOf" srcId="{61F9D72C-D37C-C84E-A9B0-1304BE1383EF}" destId="{21317B9F-65A8-8E45-B5F5-AD902ED70569}" srcOrd="0" destOrd="0" presId="urn:microsoft.com/office/officeart/2005/8/layout/hierarchy2"/>
    <dgm:cxn modelId="{2669FF43-050D-D240-BB72-F131EB309807}" type="presOf" srcId="{47259349-E5BE-9B4E-9050-D7A9EC28996E}" destId="{993044E5-A924-7C40-AE76-1C4B029D3337}" srcOrd="0" destOrd="0" presId="urn:microsoft.com/office/officeart/2005/8/layout/hierarchy2"/>
    <dgm:cxn modelId="{B51CBF4F-704D-8141-9F58-B93094B39214}" type="presOf" srcId="{C3646738-5FB4-824B-86CC-5FCAF87AEDC2}" destId="{F6CD591F-9E1A-AC4D-A28C-9419850AA8E2}" srcOrd="0" destOrd="0" presId="urn:microsoft.com/office/officeart/2005/8/layout/hierarchy2"/>
    <dgm:cxn modelId="{EBFA9256-53BF-504B-8F53-A744B10512DE}" type="presOf" srcId="{B168B9F1-DF7B-7842-8168-369D1B40B3C8}" destId="{341E3403-BD75-454F-859C-ED567A4D773F}" srcOrd="0" destOrd="0" presId="urn:microsoft.com/office/officeart/2005/8/layout/hierarchy2"/>
    <dgm:cxn modelId="{3A64F456-8D6A-CC43-A7BB-4F3FEF82CA4D}" type="presOf" srcId="{A667B157-C83D-174B-BE29-2AA6E8254F2B}" destId="{B1702EC2-3A93-104B-BFDF-DED8950C5AA8}" srcOrd="0" destOrd="0" presId="urn:microsoft.com/office/officeart/2005/8/layout/hierarchy2"/>
    <dgm:cxn modelId="{91F85B60-4B8E-1B4D-AE6C-B53CCBF852AB}" type="presOf" srcId="{1038B5E5-445B-E64A-B3C3-C2942EA61636}" destId="{1DA8641C-95AE-2346-8ED2-6425AC2E613A}" srcOrd="0" destOrd="0" presId="urn:microsoft.com/office/officeart/2005/8/layout/hierarchy2"/>
    <dgm:cxn modelId="{007EC662-9B06-ED4C-AF4B-B65D8BA12703}" type="presOf" srcId="{4AE9C2E8-97AC-D441-826C-48A67D3ADC29}" destId="{42D9F2C3-825B-BE42-B783-6895724BB632}" srcOrd="1" destOrd="0" presId="urn:microsoft.com/office/officeart/2005/8/layout/hierarchy2"/>
    <dgm:cxn modelId="{AE929169-7675-854F-9DEB-2FB6CDCFEEF8}" srcId="{23B14040-F29C-1B44-AA65-FFF2C44EF1B3}" destId="{6AA251CF-6D82-3749-BD1B-6B5422815455}" srcOrd="1" destOrd="0" parTransId="{6425207F-02C5-B045-9EA8-7A2D55E2179F}" sibTransId="{A98BED9B-5460-F24E-B0B2-C8D1B9A7F982}"/>
    <dgm:cxn modelId="{D1CB9871-1387-AD41-813B-736707FF2D57}" type="presOf" srcId="{026AB007-21BF-214B-8383-707CB5266CBC}" destId="{002493D9-D2BB-CD4D-84BE-B6947E941B0D}" srcOrd="0" destOrd="0" presId="urn:microsoft.com/office/officeart/2005/8/layout/hierarchy2"/>
    <dgm:cxn modelId="{DAB05A72-AFE5-E945-9CC0-CE08B2B287BD}" type="presOf" srcId="{23B14040-F29C-1B44-AA65-FFF2C44EF1B3}" destId="{24A7A984-2592-3A4C-8BD4-592D22914550}" srcOrd="0" destOrd="0" presId="urn:microsoft.com/office/officeart/2005/8/layout/hierarchy2"/>
    <dgm:cxn modelId="{B0D7D173-8594-CE4D-A6C6-F6A06038D5AD}" type="presOf" srcId="{8FAB027A-B332-6D41-9273-5F3FCEF41171}" destId="{881F765C-C6CE-8744-84D4-AC06302B1CA3}" srcOrd="1" destOrd="0" presId="urn:microsoft.com/office/officeart/2005/8/layout/hierarchy2"/>
    <dgm:cxn modelId="{E0981375-C9E5-0440-8989-3E10ECAD0BE4}" type="presOf" srcId="{88C510E8-A847-8A42-B6C1-955CA0EEC85F}" destId="{DD35AD79-8B9A-1E49-B65B-F60F33B9C893}" srcOrd="0" destOrd="0" presId="urn:microsoft.com/office/officeart/2005/8/layout/hierarchy2"/>
    <dgm:cxn modelId="{0B19A282-411D-BA4A-A49E-3C3FA8466DAC}" type="presOf" srcId="{1303F158-4EE6-A548-8DE6-81D977D3F4C6}" destId="{A2AFE57D-51C2-014D-B352-B32653078A4A}" srcOrd="0" destOrd="0" presId="urn:microsoft.com/office/officeart/2005/8/layout/hierarchy2"/>
    <dgm:cxn modelId="{42EB3E83-1BE4-0243-95B6-B8A66EF6426C}" type="presOf" srcId="{F6AE1508-9053-9C49-A54B-7F55A3734677}" destId="{D8146E3F-D1CC-FC49-BD35-E49B60961FC4}" srcOrd="0" destOrd="0" presId="urn:microsoft.com/office/officeart/2005/8/layout/hierarchy2"/>
    <dgm:cxn modelId="{E16E1E88-CE01-2B4A-B732-681E53AC7AB0}" type="presOf" srcId="{A0E6764C-08F7-1841-A6EA-8106DC9542F4}" destId="{FF89BBBA-20A3-C344-8968-C8E980E6FE3D}" srcOrd="1" destOrd="0" presId="urn:microsoft.com/office/officeart/2005/8/layout/hierarchy2"/>
    <dgm:cxn modelId="{55F02289-FBD9-B449-BF10-FB514145AFF0}" srcId="{C3646738-5FB4-824B-86CC-5FCAF87AEDC2}" destId="{1038B5E5-445B-E64A-B3C3-C2942EA61636}" srcOrd="0" destOrd="0" parTransId="{B168B9F1-DF7B-7842-8168-369D1B40B3C8}" sibTransId="{57FE90D0-E548-E048-B766-AAD76D3583C8}"/>
    <dgm:cxn modelId="{8E8DE189-55E2-4840-9F9D-7FE6C055524A}" type="presOf" srcId="{1AEE3386-F375-9F42-83DD-4BF5A9B8BDED}" destId="{CBBA88EB-68EA-B744-9090-D570DA2EDC3C}" srcOrd="0" destOrd="0" presId="urn:microsoft.com/office/officeart/2005/8/layout/hierarchy2"/>
    <dgm:cxn modelId="{7A14868C-A953-4E44-A89D-937C7339F3AB}" type="presOf" srcId="{364E4BB6-9991-4B43-9FD8-FE7F8FF4D3B7}" destId="{0171453F-5FDF-DB49-AD2E-E76F7A177F0A}" srcOrd="0" destOrd="0" presId="urn:microsoft.com/office/officeart/2005/8/layout/hierarchy2"/>
    <dgm:cxn modelId="{626DE88E-1BC8-4347-8052-2E051DD245EF}" type="presOf" srcId="{6AA251CF-6D82-3749-BD1B-6B5422815455}" destId="{A6775808-4D38-874D-AC0C-D523391CA418}" srcOrd="0" destOrd="0" presId="urn:microsoft.com/office/officeart/2005/8/layout/hierarchy2"/>
    <dgm:cxn modelId="{DB7F9A94-414E-A149-8D3B-CB2121A70693}" type="presOf" srcId="{48D1A84A-AE4E-3F4B-8552-C02AFE3F40DE}" destId="{C730A1A4-28DD-2842-B81D-6E6CA3481192}" srcOrd="0" destOrd="0" presId="urn:microsoft.com/office/officeart/2005/8/layout/hierarchy2"/>
    <dgm:cxn modelId="{BA27D9A3-46AE-A64B-9E3B-80A51630D1F0}" type="presOf" srcId="{6425207F-02C5-B045-9EA8-7A2D55E2179F}" destId="{9B50FD0F-FAD7-AC40-8E4E-2BF8A0EFFF27}" srcOrd="0" destOrd="0" presId="urn:microsoft.com/office/officeart/2005/8/layout/hierarchy2"/>
    <dgm:cxn modelId="{44CD7DAE-D93C-E74E-9DB6-6E9A9217D5FF}" srcId="{026AB007-21BF-214B-8383-707CB5266CBC}" destId="{F6AE1508-9053-9C49-A54B-7F55A3734677}" srcOrd="0" destOrd="0" parTransId="{4AE9C2E8-97AC-D441-826C-48A67D3ADC29}" sibTransId="{D955D02E-C509-124A-B37D-68B2DDC73C8A}"/>
    <dgm:cxn modelId="{A7F2F6B1-8761-7B4A-B4AB-2459C9B751E7}" srcId="{88C510E8-A847-8A42-B6C1-955CA0EEC85F}" destId="{C3646738-5FB4-824B-86CC-5FCAF87AEDC2}" srcOrd="0" destOrd="0" parTransId="{A0E6764C-08F7-1841-A6EA-8106DC9542F4}" sibTransId="{6D9A3C9E-1EE5-FC47-9DBB-CFA9C10CD564}"/>
    <dgm:cxn modelId="{DF3724B3-32EC-6C4B-95A4-82342769A304}" srcId="{026AB007-21BF-214B-8383-707CB5266CBC}" destId="{1C68C13D-046E-CD4F-8AE5-53B662E2A775}" srcOrd="1" destOrd="0" parTransId="{48D1A84A-AE4E-3F4B-8552-C02AFE3F40DE}" sibTransId="{17F25E22-4256-6841-AC5F-A8E4EDE66494}"/>
    <dgm:cxn modelId="{5DB9EFB4-54EC-B844-AD4F-EFB8914CC718}" srcId="{23B14040-F29C-1B44-AA65-FFF2C44EF1B3}" destId="{026AB007-21BF-214B-8383-707CB5266CBC}" srcOrd="0" destOrd="0" parTransId="{47259349-E5BE-9B4E-9050-D7A9EC28996E}" sibTransId="{9AC542ED-39B9-404B-85E4-C4F16D01FB90}"/>
    <dgm:cxn modelId="{290773BB-3B1E-ED49-9CA7-C687E3E04362}" srcId="{364E4BB6-9991-4B43-9FD8-FE7F8FF4D3B7}" destId="{23B14040-F29C-1B44-AA65-FFF2C44EF1B3}" srcOrd="0" destOrd="0" parTransId="{8FAB027A-B332-6D41-9273-5F3FCEF41171}" sibTransId="{27827D03-24A8-FA41-9DB9-986642B4B2D2}"/>
    <dgm:cxn modelId="{44F19FC1-CDDB-CE43-BCFF-46F1105530CB}" srcId="{6AA251CF-6D82-3749-BD1B-6B5422815455}" destId="{1303F158-4EE6-A548-8DE6-81D977D3F4C6}" srcOrd="1" destOrd="0" parTransId="{A667B157-C83D-174B-BE29-2AA6E8254F2B}" sibTransId="{9A870831-057F-8F4C-B600-7EFBD0E3478C}"/>
    <dgm:cxn modelId="{0E9B33C9-0CBC-AB4C-8765-A87E7D30E9D8}" type="presOf" srcId="{5943F454-306F-EF44-BD5E-1847379E838B}" destId="{64C291CC-8213-3F47-911C-90F7209D4D29}" srcOrd="1" destOrd="0" presId="urn:microsoft.com/office/officeart/2005/8/layout/hierarchy2"/>
    <dgm:cxn modelId="{A19110CA-1BD8-6543-B2C4-8DB3250E3934}" type="presOf" srcId="{4AE9C2E8-97AC-D441-826C-48A67D3ADC29}" destId="{8D9E59E1-6FB1-9F47-B4CF-25733B20B9D4}" srcOrd="0" destOrd="0" presId="urn:microsoft.com/office/officeart/2005/8/layout/hierarchy2"/>
    <dgm:cxn modelId="{8520F1CA-DEFC-9847-8E74-1027FF002BED}" type="presOf" srcId="{8FAB027A-B332-6D41-9273-5F3FCEF41171}" destId="{B94888FA-8405-CF4B-8D8A-45D49F8683BD}" srcOrd="0" destOrd="0" presId="urn:microsoft.com/office/officeart/2005/8/layout/hierarchy2"/>
    <dgm:cxn modelId="{DF1521CD-C2A6-BA4C-BBEE-D30C1A05F462}" type="presOf" srcId="{5830C9EE-83F2-D847-BAAA-995DE97293C6}" destId="{79BF7314-6FAE-5743-92D3-D09D920CA667}" srcOrd="0" destOrd="0" presId="urn:microsoft.com/office/officeart/2005/8/layout/hierarchy2"/>
    <dgm:cxn modelId="{8F94D6D5-D8B4-BA49-9DB8-FB854D13B392}" type="presOf" srcId="{48D1A84A-AE4E-3F4B-8552-C02AFE3F40DE}" destId="{F3429E8E-073D-594C-AE6F-DBA7B702DD10}" srcOrd="1" destOrd="0" presId="urn:microsoft.com/office/officeart/2005/8/layout/hierarchy2"/>
    <dgm:cxn modelId="{3C9683DD-4B56-B74E-92E2-3729EFFBCD42}" srcId="{1AEE3386-F375-9F42-83DD-4BF5A9B8BDED}" destId="{364E4BB6-9991-4B43-9FD8-FE7F8FF4D3B7}" srcOrd="0" destOrd="0" parTransId="{093ADCEB-C5CD-A74B-A51D-6A3D22FFB180}" sibTransId="{024A6239-0E80-0F41-8FE7-C052388B801E}"/>
    <dgm:cxn modelId="{B30741DE-5418-EF4D-9FB6-A749330E0357}" type="presOf" srcId="{6425207F-02C5-B045-9EA8-7A2D55E2179F}" destId="{78EFD242-CFF3-314E-8A84-7B2BA2A42ADD}" srcOrd="1" destOrd="0" presId="urn:microsoft.com/office/officeart/2005/8/layout/hierarchy2"/>
    <dgm:cxn modelId="{4115CCDF-D665-7143-95BD-B362CF24EFC9}" type="presOf" srcId="{B168B9F1-DF7B-7842-8168-369D1B40B3C8}" destId="{F6FABFE7-0F5F-BD4A-A37E-46548DCFA46C}" srcOrd="1" destOrd="0" presId="urn:microsoft.com/office/officeart/2005/8/layout/hierarchy2"/>
    <dgm:cxn modelId="{4BEB10EA-63B5-0B4B-A915-4F04F99049FA}" srcId="{C3646738-5FB4-824B-86CC-5FCAF87AEDC2}" destId="{5830C9EE-83F2-D847-BAAA-995DE97293C6}" srcOrd="1" destOrd="0" parTransId="{B1F32CB1-18A8-8143-AD3A-C42BBD2D8DEF}" sibTransId="{101F01B4-17C5-674D-98E5-0613DB12288F}"/>
    <dgm:cxn modelId="{ACAC91F9-9A84-9345-9370-FDBD048E95EB}" type="presOf" srcId="{B1F32CB1-18A8-8143-AD3A-C42BBD2D8DEF}" destId="{B2309BA5-CD0A-1447-994C-E99E20C4A193}" srcOrd="0" destOrd="0" presId="urn:microsoft.com/office/officeart/2005/8/layout/hierarchy2"/>
    <dgm:cxn modelId="{90C901FC-FF0C-D045-81FF-431EFB81BD6F}" type="presOf" srcId="{47259349-E5BE-9B4E-9050-D7A9EC28996E}" destId="{84AF87B4-0203-7B46-B199-BC8FA51E9D88}" srcOrd="1" destOrd="0" presId="urn:microsoft.com/office/officeart/2005/8/layout/hierarchy2"/>
    <dgm:cxn modelId="{E993B9FE-8446-464B-BE80-B1515EF8F2AC}" type="presOf" srcId="{1C68C13D-046E-CD4F-8AE5-53B662E2A775}" destId="{6B1DED27-2D73-AA42-A796-C3EB1BDF6021}" srcOrd="0" destOrd="0" presId="urn:microsoft.com/office/officeart/2005/8/layout/hierarchy2"/>
    <dgm:cxn modelId="{92C02882-2A90-B648-B8CD-60E46F5A23C7}" type="presParOf" srcId="{CBBA88EB-68EA-B744-9090-D570DA2EDC3C}" destId="{AE0206CE-83D0-EB4C-96DD-CA8986F6C79C}" srcOrd="0" destOrd="0" presId="urn:microsoft.com/office/officeart/2005/8/layout/hierarchy2"/>
    <dgm:cxn modelId="{A0B7DFDC-64CA-4640-A1BD-F47905BC63BB}" type="presParOf" srcId="{AE0206CE-83D0-EB4C-96DD-CA8986F6C79C}" destId="{0171453F-5FDF-DB49-AD2E-E76F7A177F0A}" srcOrd="0" destOrd="0" presId="urn:microsoft.com/office/officeart/2005/8/layout/hierarchy2"/>
    <dgm:cxn modelId="{5D2743A1-C762-694E-8068-35A9055A0B5F}" type="presParOf" srcId="{AE0206CE-83D0-EB4C-96DD-CA8986F6C79C}" destId="{8E877AFF-4691-634B-8917-0BAE001056CB}" srcOrd="1" destOrd="0" presId="urn:microsoft.com/office/officeart/2005/8/layout/hierarchy2"/>
    <dgm:cxn modelId="{FF0ED2EC-59A3-4F44-B707-4AE5A5244FB2}" type="presParOf" srcId="{8E877AFF-4691-634B-8917-0BAE001056CB}" destId="{B94888FA-8405-CF4B-8D8A-45D49F8683BD}" srcOrd="0" destOrd="0" presId="urn:microsoft.com/office/officeart/2005/8/layout/hierarchy2"/>
    <dgm:cxn modelId="{FE4E709F-9C82-0F42-93CF-BD18384397F0}" type="presParOf" srcId="{B94888FA-8405-CF4B-8D8A-45D49F8683BD}" destId="{881F765C-C6CE-8744-84D4-AC06302B1CA3}" srcOrd="0" destOrd="0" presId="urn:microsoft.com/office/officeart/2005/8/layout/hierarchy2"/>
    <dgm:cxn modelId="{32E16BC4-4052-904F-A6D4-224FD85911C2}" type="presParOf" srcId="{8E877AFF-4691-634B-8917-0BAE001056CB}" destId="{96211088-F726-BF42-96C7-4DF2A5330446}" srcOrd="1" destOrd="0" presId="urn:microsoft.com/office/officeart/2005/8/layout/hierarchy2"/>
    <dgm:cxn modelId="{BFC9FAF8-5701-1540-8158-A9A7E784C15E}" type="presParOf" srcId="{96211088-F726-BF42-96C7-4DF2A5330446}" destId="{24A7A984-2592-3A4C-8BD4-592D22914550}" srcOrd="0" destOrd="0" presId="urn:microsoft.com/office/officeart/2005/8/layout/hierarchy2"/>
    <dgm:cxn modelId="{7F287DD2-6702-854B-A736-6BF242712ED9}" type="presParOf" srcId="{96211088-F726-BF42-96C7-4DF2A5330446}" destId="{688A668D-3802-F54C-AE35-6E7D736F1A18}" srcOrd="1" destOrd="0" presId="urn:microsoft.com/office/officeart/2005/8/layout/hierarchy2"/>
    <dgm:cxn modelId="{E47B58F8-1557-C143-90B0-D2463F8CB278}" type="presParOf" srcId="{688A668D-3802-F54C-AE35-6E7D736F1A18}" destId="{993044E5-A924-7C40-AE76-1C4B029D3337}" srcOrd="0" destOrd="0" presId="urn:microsoft.com/office/officeart/2005/8/layout/hierarchy2"/>
    <dgm:cxn modelId="{F81442BA-89A9-F944-89DD-4CC6C5DB989A}" type="presParOf" srcId="{993044E5-A924-7C40-AE76-1C4B029D3337}" destId="{84AF87B4-0203-7B46-B199-BC8FA51E9D88}" srcOrd="0" destOrd="0" presId="urn:microsoft.com/office/officeart/2005/8/layout/hierarchy2"/>
    <dgm:cxn modelId="{032FDE35-D453-6E49-A199-01EC788D2E81}" type="presParOf" srcId="{688A668D-3802-F54C-AE35-6E7D736F1A18}" destId="{FEC78905-82E4-584F-B5E0-C2FE1BA666DE}" srcOrd="1" destOrd="0" presId="urn:microsoft.com/office/officeart/2005/8/layout/hierarchy2"/>
    <dgm:cxn modelId="{B0FA5891-D533-7F4C-A49B-CF1D912BA62B}" type="presParOf" srcId="{FEC78905-82E4-584F-B5E0-C2FE1BA666DE}" destId="{002493D9-D2BB-CD4D-84BE-B6947E941B0D}" srcOrd="0" destOrd="0" presId="urn:microsoft.com/office/officeart/2005/8/layout/hierarchy2"/>
    <dgm:cxn modelId="{54191011-6081-5F48-B1E8-6D04FF49A6C5}" type="presParOf" srcId="{FEC78905-82E4-584F-B5E0-C2FE1BA666DE}" destId="{9F369748-AA39-C042-8050-E3673D015ED7}" srcOrd="1" destOrd="0" presId="urn:microsoft.com/office/officeart/2005/8/layout/hierarchy2"/>
    <dgm:cxn modelId="{D280E524-A0DA-6F48-BE7A-3FC280D8BD9E}" type="presParOf" srcId="{9F369748-AA39-C042-8050-E3673D015ED7}" destId="{8D9E59E1-6FB1-9F47-B4CF-25733B20B9D4}" srcOrd="0" destOrd="0" presId="urn:microsoft.com/office/officeart/2005/8/layout/hierarchy2"/>
    <dgm:cxn modelId="{2D2DAC4D-86A7-A540-B0B6-3E222CCD9A20}" type="presParOf" srcId="{8D9E59E1-6FB1-9F47-B4CF-25733B20B9D4}" destId="{42D9F2C3-825B-BE42-B783-6895724BB632}" srcOrd="0" destOrd="0" presId="urn:microsoft.com/office/officeart/2005/8/layout/hierarchy2"/>
    <dgm:cxn modelId="{6E077327-9F30-C547-9B50-DE7DC6064151}" type="presParOf" srcId="{9F369748-AA39-C042-8050-E3673D015ED7}" destId="{3611F85C-EF19-2A4D-829F-6FF366307433}" srcOrd="1" destOrd="0" presId="urn:microsoft.com/office/officeart/2005/8/layout/hierarchy2"/>
    <dgm:cxn modelId="{766E3EAC-1D43-0C47-B59C-136F9BCFB961}" type="presParOf" srcId="{3611F85C-EF19-2A4D-829F-6FF366307433}" destId="{D8146E3F-D1CC-FC49-BD35-E49B60961FC4}" srcOrd="0" destOrd="0" presId="urn:microsoft.com/office/officeart/2005/8/layout/hierarchy2"/>
    <dgm:cxn modelId="{7431BBCD-22DA-E54A-9F99-7975B03886F7}" type="presParOf" srcId="{3611F85C-EF19-2A4D-829F-6FF366307433}" destId="{5CBEEC9B-3ED1-0449-B691-EF1A816255E8}" srcOrd="1" destOrd="0" presId="urn:microsoft.com/office/officeart/2005/8/layout/hierarchy2"/>
    <dgm:cxn modelId="{2A93CC07-77AC-8E4C-8E8F-C4D104735C13}" type="presParOf" srcId="{9F369748-AA39-C042-8050-E3673D015ED7}" destId="{C730A1A4-28DD-2842-B81D-6E6CA3481192}" srcOrd="2" destOrd="0" presId="urn:microsoft.com/office/officeart/2005/8/layout/hierarchy2"/>
    <dgm:cxn modelId="{C231964E-F621-C04B-AE19-B41B4EBC494A}" type="presParOf" srcId="{C730A1A4-28DD-2842-B81D-6E6CA3481192}" destId="{F3429E8E-073D-594C-AE6F-DBA7B702DD10}" srcOrd="0" destOrd="0" presId="urn:microsoft.com/office/officeart/2005/8/layout/hierarchy2"/>
    <dgm:cxn modelId="{E9D6A83E-6DE4-BD42-BE6E-13B52191AC94}" type="presParOf" srcId="{9F369748-AA39-C042-8050-E3673D015ED7}" destId="{909FDC05-9CD1-B14E-8744-AA33F208883B}" srcOrd="3" destOrd="0" presId="urn:microsoft.com/office/officeart/2005/8/layout/hierarchy2"/>
    <dgm:cxn modelId="{D2247C2A-D516-3743-BFCD-7E1ABEC90825}" type="presParOf" srcId="{909FDC05-9CD1-B14E-8744-AA33F208883B}" destId="{6B1DED27-2D73-AA42-A796-C3EB1BDF6021}" srcOrd="0" destOrd="0" presId="urn:microsoft.com/office/officeart/2005/8/layout/hierarchy2"/>
    <dgm:cxn modelId="{19AA356C-F2EE-D046-BDE0-8516C430BB41}" type="presParOf" srcId="{909FDC05-9CD1-B14E-8744-AA33F208883B}" destId="{5C2155C4-C47F-E540-BD65-501AFEF764FF}" srcOrd="1" destOrd="0" presId="urn:microsoft.com/office/officeart/2005/8/layout/hierarchy2"/>
    <dgm:cxn modelId="{13C9756F-2987-AC4C-8588-34E50F960A59}" type="presParOf" srcId="{688A668D-3802-F54C-AE35-6E7D736F1A18}" destId="{9B50FD0F-FAD7-AC40-8E4E-2BF8A0EFFF27}" srcOrd="2" destOrd="0" presId="urn:microsoft.com/office/officeart/2005/8/layout/hierarchy2"/>
    <dgm:cxn modelId="{13D8E402-97EB-A743-A14F-E42BA470B051}" type="presParOf" srcId="{9B50FD0F-FAD7-AC40-8E4E-2BF8A0EFFF27}" destId="{78EFD242-CFF3-314E-8A84-7B2BA2A42ADD}" srcOrd="0" destOrd="0" presId="urn:microsoft.com/office/officeart/2005/8/layout/hierarchy2"/>
    <dgm:cxn modelId="{D8E4A57D-4029-084E-A67E-2D034EDBFD28}" type="presParOf" srcId="{688A668D-3802-F54C-AE35-6E7D736F1A18}" destId="{DB720EBC-3B0D-2E4A-8E99-D552F709A5F1}" srcOrd="3" destOrd="0" presId="urn:microsoft.com/office/officeart/2005/8/layout/hierarchy2"/>
    <dgm:cxn modelId="{3C18A45C-03AA-F949-A849-4DC606568E0E}" type="presParOf" srcId="{DB720EBC-3B0D-2E4A-8E99-D552F709A5F1}" destId="{A6775808-4D38-874D-AC0C-D523391CA418}" srcOrd="0" destOrd="0" presId="urn:microsoft.com/office/officeart/2005/8/layout/hierarchy2"/>
    <dgm:cxn modelId="{0DC68D77-43A0-914A-8952-CCDE90B370B4}" type="presParOf" srcId="{DB720EBC-3B0D-2E4A-8E99-D552F709A5F1}" destId="{D685ABB8-9F45-0E4B-9289-8AFF80FD25D4}" srcOrd="1" destOrd="0" presId="urn:microsoft.com/office/officeart/2005/8/layout/hierarchy2"/>
    <dgm:cxn modelId="{E3ECFD4C-D5C7-8246-ACDE-011EA62300B5}" type="presParOf" srcId="{D685ABB8-9F45-0E4B-9289-8AFF80FD25D4}" destId="{21317B9F-65A8-8E45-B5F5-AD902ED70569}" srcOrd="0" destOrd="0" presId="urn:microsoft.com/office/officeart/2005/8/layout/hierarchy2"/>
    <dgm:cxn modelId="{98F4C8F8-1EB1-EF40-9A15-BCEAA826B30A}" type="presParOf" srcId="{21317B9F-65A8-8E45-B5F5-AD902ED70569}" destId="{8C3ACEAC-B379-AE46-B7AA-171028BC4A05}" srcOrd="0" destOrd="0" presId="urn:microsoft.com/office/officeart/2005/8/layout/hierarchy2"/>
    <dgm:cxn modelId="{41C2FE69-3425-024C-A9F2-BC025C83EA5F}" type="presParOf" srcId="{D685ABB8-9F45-0E4B-9289-8AFF80FD25D4}" destId="{670A93F8-E66E-6D43-A777-D01E6164364E}" srcOrd="1" destOrd="0" presId="urn:microsoft.com/office/officeart/2005/8/layout/hierarchy2"/>
    <dgm:cxn modelId="{BCE81DE1-E6E8-044F-9288-58148B46900F}" type="presParOf" srcId="{670A93F8-E66E-6D43-A777-D01E6164364E}" destId="{5FAEE245-8670-1144-9588-718CF3186F46}" srcOrd="0" destOrd="0" presId="urn:microsoft.com/office/officeart/2005/8/layout/hierarchy2"/>
    <dgm:cxn modelId="{4916591D-5A5B-6546-8527-6772BC78717B}" type="presParOf" srcId="{670A93F8-E66E-6D43-A777-D01E6164364E}" destId="{25BB2C22-DB70-CB43-BD8F-B5DCE069B7A3}" srcOrd="1" destOrd="0" presId="urn:microsoft.com/office/officeart/2005/8/layout/hierarchy2"/>
    <dgm:cxn modelId="{BC21010C-368C-4940-BACF-C6B038EB74BD}" type="presParOf" srcId="{D685ABB8-9F45-0E4B-9289-8AFF80FD25D4}" destId="{B1702EC2-3A93-104B-BFDF-DED8950C5AA8}" srcOrd="2" destOrd="0" presId="urn:microsoft.com/office/officeart/2005/8/layout/hierarchy2"/>
    <dgm:cxn modelId="{960342A2-EFFA-8C49-AAC8-81F967BBD2A4}" type="presParOf" srcId="{B1702EC2-3A93-104B-BFDF-DED8950C5AA8}" destId="{4CC054BB-C901-CC4E-A0E2-9AC163779743}" srcOrd="0" destOrd="0" presId="urn:microsoft.com/office/officeart/2005/8/layout/hierarchy2"/>
    <dgm:cxn modelId="{535CD675-F8C0-034A-B247-6663969D4331}" type="presParOf" srcId="{D685ABB8-9F45-0E4B-9289-8AFF80FD25D4}" destId="{522B27EA-5484-2641-9F6C-198900158796}" srcOrd="3" destOrd="0" presId="urn:microsoft.com/office/officeart/2005/8/layout/hierarchy2"/>
    <dgm:cxn modelId="{48B98D36-B67A-5048-A71C-E95071747C99}" type="presParOf" srcId="{522B27EA-5484-2641-9F6C-198900158796}" destId="{A2AFE57D-51C2-014D-B352-B32653078A4A}" srcOrd="0" destOrd="0" presId="urn:microsoft.com/office/officeart/2005/8/layout/hierarchy2"/>
    <dgm:cxn modelId="{C642DCA5-3F9A-754A-90F9-49949A4CDA0D}" type="presParOf" srcId="{522B27EA-5484-2641-9F6C-198900158796}" destId="{EECC0980-83A6-F54F-B135-C61B5B945265}" srcOrd="1" destOrd="0" presId="urn:microsoft.com/office/officeart/2005/8/layout/hierarchy2"/>
    <dgm:cxn modelId="{9DDC0FA9-6744-F94E-8134-08D48380C098}" type="presParOf" srcId="{8E877AFF-4691-634B-8917-0BAE001056CB}" destId="{B2047063-1543-3D43-8DF3-9ADAE5CE7C15}" srcOrd="2" destOrd="0" presId="urn:microsoft.com/office/officeart/2005/8/layout/hierarchy2"/>
    <dgm:cxn modelId="{5B56221C-78C1-4543-866A-C8B76BE3B19D}" type="presParOf" srcId="{B2047063-1543-3D43-8DF3-9ADAE5CE7C15}" destId="{64C291CC-8213-3F47-911C-90F7209D4D29}" srcOrd="0" destOrd="0" presId="urn:microsoft.com/office/officeart/2005/8/layout/hierarchy2"/>
    <dgm:cxn modelId="{00BB4DA7-A2B8-1842-AD22-0154A8EA4CC9}" type="presParOf" srcId="{8E877AFF-4691-634B-8917-0BAE001056CB}" destId="{96D9F986-C45A-EF44-A09C-18E78806D2CA}" srcOrd="3" destOrd="0" presId="urn:microsoft.com/office/officeart/2005/8/layout/hierarchy2"/>
    <dgm:cxn modelId="{2202E3E2-6E48-414A-928B-A236A60A1BE7}" type="presParOf" srcId="{96D9F986-C45A-EF44-A09C-18E78806D2CA}" destId="{DD35AD79-8B9A-1E49-B65B-F60F33B9C893}" srcOrd="0" destOrd="0" presId="urn:microsoft.com/office/officeart/2005/8/layout/hierarchy2"/>
    <dgm:cxn modelId="{DFCDF10E-E8EB-694E-8F48-1A394EF5919C}" type="presParOf" srcId="{96D9F986-C45A-EF44-A09C-18E78806D2CA}" destId="{FEEFE11C-31D7-8843-B4FB-18BA789E10C7}" srcOrd="1" destOrd="0" presId="urn:microsoft.com/office/officeart/2005/8/layout/hierarchy2"/>
    <dgm:cxn modelId="{C27C0B65-09CC-6E4C-9807-D753087E7AD0}" type="presParOf" srcId="{FEEFE11C-31D7-8843-B4FB-18BA789E10C7}" destId="{BC4B9988-05E4-1448-B256-256BDD5ACD9E}" srcOrd="0" destOrd="0" presId="urn:microsoft.com/office/officeart/2005/8/layout/hierarchy2"/>
    <dgm:cxn modelId="{0C71EB74-A0F0-364E-BDBA-9F668D9A9A1C}" type="presParOf" srcId="{BC4B9988-05E4-1448-B256-256BDD5ACD9E}" destId="{FF89BBBA-20A3-C344-8968-C8E980E6FE3D}" srcOrd="0" destOrd="0" presId="urn:microsoft.com/office/officeart/2005/8/layout/hierarchy2"/>
    <dgm:cxn modelId="{7D50DC46-1250-104D-9670-CDA3A95E450F}" type="presParOf" srcId="{FEEFE11C-31D7-8843-B4FB-18BA789E10C7}" destId="{A32E1161-0670-EC4D-A5A3-9154E1E32756}" srcOrd="1" destOrd="0" presId="urn:microsoft.com/office/officeart/2005/8/layout/hierarchy2"/>
    <dgm:cxn modelId="{0DC750B6-7F68-634C-8486-37539B41E5CA}" type="presParOf" srcId="{A32E1161-0670-EC4D-A5A3-9154E1E32756}" destId="{F6CD591F-9E1A-AC4D-A28C-9419850AA8E2}" srcOrd="0" destOrd="0" presId="urn:microsoft.com/office/officeart/2005/8/layout/hierarchy2"/>
    <dgm:cxn modelId="{5B114076-DB33-244E-8667-9491FEDF9FE7}" type="presParOf" srcId="{A32E1161-0670-EC4D-A5A3-9154E1E32756}" destId="{3D89F2C3-D97A-A348-9E25-D7DBAA43D8F2}" srcOrd="1" destOrd="0" presId="urn:microsoft.com/office/officeart/2005/8/layout/hierarchy2"/>
    <dgm:cxn modelId="{780B60F8-A436-1546-A6AC-F52983CFB5B6}" type="presParOf" srcId="{3D89F2C3-D97A-A348-9E25-D7DBAA43D8F2}" destId="{341E3403-BD75-454F-859C-ED567A4D773F}" srcOrd="0" destOrd="0" presId="urn:microsoft.com/office/officeart/2005/8/layout/hierarchy2"/>
    <dgm:cxn modelId="{F591422C-E516-DD4D-A457-C53D30E84D8E}" type="presParOf" srcId="{341E3403-BD75-454F-859C-ED567A4D773F}" destId="{F6FABFE7-0F5F-BD4A-A37E-46548DCFA46C}" srcOrd="0" destOrd="0" presId="urn:microsoft.com/office/officeart/2005/8/layout/hierarchy2"/>
    <dgm:cxn modelId="{064DB744-38CC-2947-80A4-6454B3411558}" type="presParOf" srcId="{3D89F2C3-D97A-A348-9E25-D7DBAA43D8F2}" destId="{34F6CCB5-606A-064B-8967-30F051F2B4D1}" srcOrd="1" destOrd="0" presId="urn:microsoft.com/office/officeart/2005/8/layout/hierarchy2"/>
    <dgm:cxn modelId="{71DBEDCD-1233-6B44-BCFB-E708E47A5996}" type="presParOf" srcId="{34F6CCB5-606A-064B-8967-30F051F2B4D1}" destId="{1DA8641C-95AE-2346-8ED2-6425AC2E613A}" srcOrd="0" destOrd="0" presId="urn:microsoft.com/office/officeart/2005/8/layout/hierarchy2"/>
    <dgm:cxn modelId="{F91D0E86-C726-C840-AD1E-4D9729F88375}" type="presParOf" srcId="{34F6CCB5-606A-064B-8967-30F051F2B4D1}" destId="{E09B7086-932B-544A-82AE-4BCA67426A6C}" srcOrd="1" destOrd="0" presId="urn:microsoft.com/office/officeart/2005/8/layout/hierarchy2"/>
    <dgm:cxn modelId="{1DF7D37E-81BA-6E4C-B0D3-1CD5F7698125}" type="presParOf" srcId="{3D89F2C3-D97A-A348-9E25-D7DBAA43D8F2}" destId="{B2309BA5-CD0A-1447-994C-E99E20C4A193}" srcOrd="2" destOrd="0" presId="urn:microsoft.com/office/officeart/2005/8/layout/hierarchy2"/>
    <dgm:cxn modelId="{36F6AAFA-FA66-3C49-8573-65602F7787FC}" type="presParOf" srcId="{B2309BA5-CD0A-1447-994C-E99E20C4A193}" destId="{4B4D7425-87BB-154C-A3BA-9C6EF1D167C1}" srcOrd="0" destOrd="0" presId="urn:microsoft.com/office/officeart/2005/8/layout/hierarchy2"/>
    <dgm:cxn modelId="{A31AD999-668D-134C-AEF8-C1CD65C97B67}" type="presParOf" srcId="{3D89F2C3-D97A-A348-9E25-D7DBAA43D8F2}" destId="{94302A19-BA71-7640-9355-BCCB4C114DE0}" srcOrd="3" destOrd="0" presId="urn:microsoft.com/office/officeart/2005/8/layout/hierarchy2"/>
    <dgm:cxn modelId="{13511058-B613-DB49-B8E8-276A79FE7A09}" type="presParOf" srcId="{94302A19-BA71-7640-9355-BCCB4C114DE0}" destId="{79BF7314-6FAE-5743-92D3-D09D920CA667}" srcOrd="0" destOrd="0" presId="urn:microsoft.com/office/officeart/2005/8/layout/hierarchy2"/>
    <dgm:cxn modelId="{B899DB40-5A3D-E343-B1FC-AF5C1A535124}" type="presParOf" srcId="{94302A19-BA71-7640-9355-BCCB4C114DE0}" destId="{8CB0889B-3822-1347-A451-832D17FC49B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EE3386-F375-9F42-83DD-4BF5A9B8BDED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A7DFC3-D57E-7E4E-96BB-0D53577CC583}">
      <dgm:prSet/>
      <dgm:spPr/>
      <dgm:t>
        <a:bodyPr/>
        <a:lstStyle/>
        <a:p>
          <a:r>
            <a:rPr lang="en-US" dirty="0"/>
            <a:t>Create your own</a:t>
          </a:r>
        </a:p>
      </dgm:t>
    </dgm:pt>
    <dgm:pt modelId="{FF9C2657-4D3B-604D-8425-69178A2E851E}" type="sibTrans" cxnId="{1D1CB6E9-C983-B344-A606-A28CAB965E6C}">
      <dgm:prSet/>
      <dgm:spPr/>
      <dgm:t>
        <a:bodyPr/>
        <a:lstStyle/>
        <a:p>
          <a:endParaRPr lang="en-US"/>
        </a:p>
      </dgm:t>
    </dgm:pt>
    <dgm:pt modelId="{E96B6A92-E6D8-BF46-9B35-34ABF0C76A78}" type="parTrans" cxnId="{1D1CB6E9-C983-B344-A606-A28CAB965E6C}">
      <dgm:prSet/>
      <dgm:spPr/>
      <dgm:t>
        <a:bodyPr/>
        <a:lstStyle/>
        <a:p>
          <a:endParaRPr lang="en-US"/>
        </a:p>
      </dgm:t>
    </dgm:pt>
    <dgm:pt modelId="{4E377BFC-87AD-DA45-BEF2-7A065F12C439}">
      <dgm:prSet/>
      <dgm:spPr/>
      <dgm:t>
        <a:bodyPr/>
        <a:lstStyle/>
        <a:p>
          <a:r>
            <a:rPr lang="en-US" dirty="0"/>
            <a:t>surveys</a:t>
          </a:r>
        </a:p>
      </dgm:t>
    </dgm:pt>
    <dgm:pt modelId="{AF6E4BFB-7E6E-3A43-B454-0E100F10ACC2}" type="parTrans" cxnId="{863448CC-F10F-9F4E-861F-DD9A48189AAF}">
      <dgm:prSet/>
      <dgm:spPr/>
      <dgm:t>
        <a:bodyPr/>
        <a:lstStyle/>
        <a:p>
          <a:endParaRPr lang="en-US"/>
        </a:p>
      </dgm:t>
    </dgm:pt>
    <dgm:pt modelId="{892BDB4A-A27E-8943-8AB8-B41922A5C060}" type="sibTrans" cxnId="{863448CC-F10F-9F4E-861F-DD9A48189AAF}">
      <dgm:prSet/>
      <dgm:spPr/>
      <dgm:t>
        <a:bodyPr/>
        <a:lstStyle/>
        <a:p>
          <a:endParaRPr lang="en-US"/>
        </a:p>
      </dgm:t>
    </dgm:pt>
    <dgm:pt modelId="{2D60EAA4-DA70-044A-9D35-BE8408B24239}">
      <dgm:prSet/>
      <dgm:spPr/>
      <dgm:t>
        <a:bodyPr/>
        <a:lstStyle/>
        <a:p>
          <a:r>
            <a:rPr lang="en-US" dirty="0"/>
            <a:t>built from scratch</a:t>
          </a:r>
        </a:p>
      </dgm:t>
    </dgm:pt>
    <dgm:pt modelId="{B032CC55-B112-4443-B2E1-2A076F308DAD}" type="parTrans" cxnId="{36129D3D-9529-1443-AF46-A0F2AC89318B}">
      <dgm:prSet/>
      <dgm:spPr/>
      <dgm:t>
        <a:bodyPr/>
        <a:lstStyle/>
        <a:p>
          <a:endParaRPr lang="en-US"/>
        </a:p>
      </dgm:t>
    </dgm:pt>
    <dgm:pt modelId="{013AC6F3-5A7F-D248-89BD-450123651045}" type="sibTrans" cxnId="{36129D3D-9529-1443-AF46-A0F2AC89318B}">
      <dgm:prSet/>
      <dgm:spPr/>
      <dgm:t>
        <a:bodyPr/>
        <a:lstStyle/>
        <a:p>
          <a:endParaRPr lang="en-US"/>
        </a:p>
      </dgm:t>
    </dgm:pt>
    <dgm:pt modelId="{5F56F597-7E7C-5945-A2AC-0242CA08B8E5}">
      <dgm:prSet/>
      <dgm:spPr/>
      <dgm:t>
        <a:bodyPr/>
        <a:lstStyle/>
        <a:p>
          <a:r>
            <a:rPr lang="en-US" dirty="0"/>
            <a:t>scrapping</a:t>
          </a:r>
        </a:p>
      </dgm:t>
    </dgm:pt>
    <dgm:pt modelId="{5DC965F5-9778-FA44-AD2C-2CEA20E72A5F}" type="parTrans" cxnId="{0A610436-1CEA-B943-9F2B-3A492CE226CC}">
      <dgm:prSet/>
      <dgm:spPr/>
      <dgm:t>
        <a:bodyPr/>
        <a:lstStyle/>
        <a:p>
          <a:endParaRPr lang="en-US"/>
        </a:p>
      </dgm:t>
    </dgm:pt>
    <dgm:pt modelId="{9AB5FCE6-BC07-FF4B-8E62-F316E1BCD2EE}" type="sibTrans" cxnId="{0A610436-1CEA-B943-9F2B-3A492CE226CC}">
      <dgm:prSet/>
      <dgm:spPr/>
      <dgm:t>
        <a:bodyPr/>
        <a:lstStyle/>
        <a:p>
          <a:endParaRPr lang="en-US"/>
        </a:p>
      </dgm:t>
    </dgm:pt>
    <dgm:pt modelId="{F6B9E9E4-9D29-BA43-8FC7-3A1FE22E4EEF}">
      <dgm:prSet/>
      <dgm:spPr/>
      <dgm:t>
        <a:bodyPr/>
        <a:lstStyle/>
        <a:p>
          <a:r>
            <a:rPr lang="en-US" dirty="0"/>
            <a:t>Excel</a:t>
          </a:r>
        </a:p>
      </dgm:t>
    </dgm:pt>
    <dgm:pt modelId="{5D922A4A-F6B3-7445-8F0E-4FD33BA207F1}" type="parTrans" cxnId="{1F3A7A15-20D4-5249-BC2A-270DA7EDF491}">
      <dgm:prSet/>
      <dgm:spPr/>
      <dgm:t>
        <a:bodyPr/>
        <a:lstStyle/>
        <a:p>
          <a:endParaRPr lang="en-US"/>
        </a:p>
      </dgm:t>
    </dgm:pt>
    <dgm:pt modelId="{00937CED-9241-7543-AC2F-1C197D7E34DA}" type="sibTrans" cxnId="{1F3A7A15-20D4-5249-BC2A-270DA7EDF491}">
      <dgm:prSet/>
      <dgm:spPr/>
      <dgm:t>
        <a:bodyPr/>
        <a:lstStyle/>
        <a:p>
          <a:endParaRPr lang="en-US"/>
        </a:p>
      </dgm:t>
    </dgm:pt>
    <dgm:pt modelId="{C702E3A4-EDEC-0D41-81BA-831F6EC739FA}">
      <dgm:prSet/>
      <dgm:spPr/>
      <dgm:t>
        <a:bodyPr/>
        <a:lstStyle/>
        <a:p>
          <a:r>
            <a:rPr lang="en-US" dirty="0"/>
            <a:t>Google sheets</a:t>
          </a:r>
        </a:p>
      </dgm:t>
    </dgm:pt>
    <dgm:pt modelId="{3E810421-78F6-A642-BBE4-298EAB2860D8}" type="parTrans" cxnId="{A04275A7-8B43-CE4B-B4AE-78EB637AD755}">
      <dgm:prSet/>
      <dgm:spPr/>
      <dgm:t>
        <a:bodyPr/>
        <a:lstStyle/>
        <a:p>
          <a:endParaRPr lang="en-US"/>
        </a:p>
      </dgm:t>
    </dgm:pt>
    <dgm:pt modelId="{3B93B32A-2314-384F-9464-5BFE01335E5F}" type="sibTrans" cxnId="{A04275A7-8B43-CE4B-B4AE-78EB637AD755}">
      <dgm:prSet/>
      <dgm:spPr/>
      <dgm:t>
        <a:bodyPr/>
        <a:lstStyle/>
        <a:p>
          <a:endParaRPr lang="en-US"/>
        </a:p>
      </dgm:t>
    </dgm:pt>
    <dgm:pt modelId="{1CBBAD32-8230-CC46-ABFD-FD47FDB3EEF3}">
      <dgm:prSet/>
      <dgm:spPr/>
      <dgm:t>
        <a:bodyPr/>
        <a:lstStyle/>
        <a:p>
          <a:r>
            <a:rPr lang="en-US" dirty="0"/>
            <a:t>Numbers</a:t>
          </a:r>
        </a:p>
      </dgm:t>
    </dgm:pt>
    <dgm:pt modelId="{2535B6E2-551A-DB46-85B5-7B1DE111F095}" type="parTrans" cxnId="{D114DC85-C820-8D42-8EDB-5AB362E1A4B6}">
      <dgm:prSet/>
      <dgm:spPr/>
      <dgm:t>
        <a:bodyPr/>
        <a:lstStyle/>
        <a:p>
          <a:endParaRPr lang="en-US"/>
        </a:p>
      </dgm:t>
    </dgm:pt>
    <dgm:pt modelId="{E92A9309-CF03-8A46-8CEE-585429650D67}" type="sibTrans" cxnId="{D114DC85-C820-8D42-8EDB-5AB362E1A4B6}">
      <dgm:prSet/>
      <dgm:spPr/>
      <dgm:t>
        <a:bodyPr/>
        <a:lstStyle/>
        <a:p>
          <a:endParaRPr lang="en-US"/>
        </a:p>
      </dgm:t>
    </dgm:pt>
    <dgm:pt modelId="{2103F348-E302-2C47-AD1D-71FD4A6A6305}">
      <dgm:prSet/>
      <dgm:spPr/>
      <dgm:t>
        <a:bodyPr/>
        <a:lstStyle/>
        <a:p>
          <a:r>
            <a:rPr lang="en-US" dirty="0"/>
            <a:t>Google forms</a:t>
          </a:r>
        </a:p>
      </dgm:t>
    </dgm:pt>
    <dgm:pt modelId="{E4A5FB20-7349-B44B-9346-DB231F43B987}" type="parTrans" cxnId="{4F204EFB-21F8-0E4E-95A7-6E39804C553C}">
      <dgm:prSet/>
      <dgm:spPr/>
      <dgm:t>
        <a:bodyPr/>
        <a:lstStyle/>
        <a:p>
          <a:endParaRPr lang="en-US"/>
        </a:p>
      </dgm:t>
    </dgm:pt>
    <dgm:pt modelId="{E57B2AFF-9CB3-B345-ABDD-0125456731F2}" type="sibTrans" cxnId="{4F204EFB-21F8-0E4E-95A7-6E39804C553C}">
      <dgm:prSet/>
      <dgm:spPr/>
      <dgm:t>
        <a:bodyPr/>
        <a:lstStyle/>
        <a:p>
          <a:endParaRPr lang="en-US"/>
        </a:p>
      </dgm:t>
    </dgm:pt>
    <dgm:pt modelId="{1EC22E2D-786F-644A-9C06-7098DA0A49F1}">
      <dgm:prSet/>
      <dgm:spPr/>
      <dgm:t>
        <a:bodyPr/>
        <a:lstStyle/>
        <a:p>
          <a:r>
            <a:rPr lang="en-US" dirty="0"/>
            <a:t>Qualtrics</a:t>
          </a:r>
        </a:p>
      </dgm:t>
    </dgm:pt>
    <dgm:pt modelId="{22DCA53D-0099-D542-AB32-6481B328CFA6}" type="parTrans" cxnId="{C6FF7F4C-4D16-984F-99C5-86BA06F1F7A2}">
      <dgm:prSet/>
      <dgm:spPr/>
      <dgm:t>
        <a:bodyPr/>
        <a:lstStyle/>
        <a:p>
          <a:endParaRPr lang="en-US"/>
        </a:p>
      </dgm:t>
    </dgm:pt>
    <dgm:pt modelId="{B133A18E-AD44-9E4F-AB7E-2D86D957C7F8}" type="sibTrans" cxnId="{C6FF7F4C-4D16-984F-99C5-86BA06F1F7A2}">
      <dgm:prSet/>
      <dgm:spPr/>
      <dgm:t>
        <a:bodyPr/>
        <a:lstStyle/>
        <a:p>
          <a:endParaRPr lang="en-US"/>
        </a:p>
      </dgm:t>
    </dgm:pt>
    <dgm:pt modelId="{D9E108E0-E51B-1146-AB29-DA8A9CEA99D2}">
      <dgm:prSet/>
      <dgm:spPr/>
      <dgm:t>
        <a:bodyPr/>
        <a:lstStyle/>
        <a:p>
          <a:r>
            <a:rPr lang="en-US" dirty="0"/>
            <a:t>websites</a:t>
          </a:r>
        </a:p>
      </dgm:t>
    </dgm:pt>
    <dgm:pt modelId="{04334CC4-F25D-3840-9447-05AD7976ADDF}" type="parTrans" cxnId="{9009F00E-9EAE-9446-9232-BB0868906A10}">
      <dgm:prSet/>
      <dgm:spPr/>
      <dgm:t>
        <a:bodyPr/>
        <a:lstStyle/>
        <a:p>
          <a:endParaRPr lang="en-US"/>
        </a:p>
      </dgm:t>
    </dgm:pt>
    <dgm:pt modelId="{C34F9A16-B22D-7847-AAD1-FB3F6A5FDEB0}" type="sibTrans" cxnId="{9009F00E-9EAE-9446-9232-BB0868906A10}">
      <dgm:prSet/>
      <dgm:spPr/>
      <dgm:t>
        <a:bodyPr/>
        <a:lstStyle/>
        <a:p>
          <a:endParaRPr lang="en-US"/>
        </a:p>
      </dgm:t>
    </dgm:pt>
    <dgm:pt modelId="{25814291-F873-A14C-B582-CECA88676542}">
      <dgm:prSet/>
      <dgm:spPr/>
      <dgm:t>
        <a:bodyPr/>
        <a:lstStyle/>
        <a:p>
          <a:r>
            <a:rPr lang="en-US" dirty="0"/>
            <a:t>existing documents</a:t>
          </a:r>
        </a:p>
      </dgm:t>
    </dgm:pt>
    <dgm:pt modelId="{6A61544B-23F9-8C48-AE6C-C63CAF721EB3}" type="parTrans" cxnId="{045D1246-FD58-A04B-B538-64BCDFC95A9F}">
      <dgm:prSet/>
      <dgm:spPr/>
      <dgm:t>
        <a:bodyPr/>
        <a:lstStyle/>
        <a:p>
          <a:endParaRPr lang="en-US"/>
        </a:p>
      </dgm:t>
    </dgm:pt>
    <dgm:pt modelId="{5848DE20-568A-9245-A1A9-D3C93B89655B}" type="sibTrans" cxnId="{045D1246-FD58-A04B-B538-64BCDFC95A9F}">
      <dgm:prSet/>
      <dgm:spPr/>
      <dgm:t>
        <a:bodyPr/>
        <a:lstStyle/>
        <a:p>
          <a:endParaRPr lang="en-US"/>
        </a:p>
      </dgm:t>
    </dgm:pt>
    <dgm:pt modelId="{CBBA88EB-68EA-B744-9090-D570DA2EDC3C}" type="pres">
      <dgm:prSet presAssocID="{1AEE3386-F375-9F42-83DD-4BF5A9B8BDE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76716A6-5ADB-7644-B786-6DEF7BEB1202}" type="pres">
      <dgm:prSet presAssocID="{B6A7DFC3-D57E-7E4E-96BB-0D53577CC583}" presName="root1" presStyleCnt="0"/>
      <dgm:spPr/>
    </dgm:pt>
    <dgm:pt modelId="{E1911FF4-6D59-DB48-AB4F-2E89CC208802}" type="pres">
      <dgm:prSet presAssocID="{B6A7DFC3-D57E-7E4E-96BB-0D53577CC583}" presName="LevelOneTextNode" presStyleLbl="node0" presStyleIdx="0" presStyleCnt="1" custLinFactX="-50283" custLinFactNeighborX="-100000" custLinFactNeighborY="-19517">
        <dgm:presLayoutVars>
          <dgm:chPref val="3"/>
        </dgm:presLayoutVars>
      </dgm:prSet>
      <dgm:spPr/>
    </dgm:pt>
    <dgm:pt modelId="{A13D0BD6-A367-794D-8717-F1FC313FEEEA}" type="pres">
      <dgm:prSet presAssocID="{B6A7DFC3-D57E-7E4E-96BB-0D53577CC583}" presName="level2hierChild" presStyleCnt="0"/>
      <dgm:spPr/>
    </dgm:pt>
    <dgm:pt modelId="{7726C7E2-9525-8841-B150-E26A536F1140}" type="pres">
      <dgm:prSet presAssocID="{AF6E4BFB-7E6E-3A43-B454-0E100F10ACC2}" presName="conn2-1" presStyleLbl="parChTrans1D2" presStyleIdx="0" presStyleCnt="3"/>
      <dgm:spPr/>
    </dgm:pt>
    <dgm:pt modelId="{0B5655B8-E25F-8345-9B29-72CEC3AC35CB}" type="pres">
      <dgm:prSet presAssocID="{AF6E4BFB-7E6E-3A43-B454-0E100F10ACC2}" presName="connTx" presStyleLbl="parChTrans1D2" presStyleIdx="0" presStyleCnt="3"/>
      <dgm:spPr/>
    </dgm:pt>
    <dgm:pt modelId="{77488E5B-D6D2-8546-B238-6B53672E33BC}" type="pres">
      <dgm:prSet presAssocID="{4E377BFC-87AD-DA45-BEF2-7A065F12C439}" presName="root2" presStyleCnt="0"/>
      <dgm:spPr/>
    </dgm:pt>
    <dgm:pt modelId="{F473C2F7-D889-A44A-A775-CF522A4989B8}" type="pres">
      <dgm:prSet presAssocID="{4E377BFC-87AD-DA45-BEF2-7A065F12C439}" presName="LevelTwoTextNode" presStyleLbl="node2" presStyleIdx="0" presStyleCnt="3" custLinFactNeighborX="-77093" custLinFactNeighborY="77412">
        <dgm:presLayoutVars>
          <dgm:chPref val="3"/>
        </dgm:presLayoutVars>
      </dgm:prSet>
      <dgm:spPr/>
    </dgm:pt>
    <dgm:pt modelId="{6EC6FD88-DFAC-4D4F-AE1C-3D5FFCF7D673}" type="pres">
      <dgm:prSet presAssocID="{4E377BFC-87AD-DA45-BEF2-7A065F12C439}" presName="level3hierChild" presStyleCnt="0"/>
      <dgm:spPr/>
    </dgm:pt>
    <dgm:pt modelId="{89197694-AD3A-A144-B5FD-D3E089675D51}" type="pres">
      <dgm:prSet presAssocID="{E4A5FB20-7349-B44B-9346-DB231F43B987}" presName="conn2-1" presStyleLbl="parChTrans1D3" presStyleIdx="0" presStyleCnt="7"/>
      <dgm:spPr/>
    </dgm:pt>
    <dgm:pt modelId="{66E6AB6E-9E52-D64C-B655-402267D22D44}" type="pres">
      <dgm:prSet presAssocID="{E4A5FB20-7349-B44B-9346-DB231F43B987}" presName="connTx" presStyleLbl="parChTrans1D3" presStyleIdx="0" presStyleCnt="7"/>
      <dgm:spPr/>
    </dgm:pt>
    <dgm:pt modelId="{FCB18A0A-D2B7-734B-8CDE-E527F79DBAB5}" type="pres">
      <dgm:prSet presAssocID="{2103F348-E302-2C47-AD1D-71FD4A6A6305}" presName="root2" presStyleCnt="0"/>
      <dgm:spPr/>
    </dgm:pt>
    <dgm:pt modelId="{4B6E2D72-0DDC-5B46-82A7-E5CFD5372D24}" type="pres">
      <dgm:prSet presAssocID="{2103F348-E302-2C47-AD1D-71FD4A6A6305}" presName="LevelTwoTextNode" presStyleLbl="node3" presStyleIdx="0" presStyleCnt="7" custLinFactNeighborX="-77093" custLinFactNeighborY="77412">
        <dgm:presLayoutVars>
          <dgm:chPref val="3"/>
        </dgm:presLayoutVars>
      </dgm:prSet>
      <dgm:spPr/>
    </dgm:pt>
    <dgm:pt modelId="{4CECEBE2-6F61-114E-B8A0-FA6552960964}" type="pres">
      <dgm:prSet presAssocID="{2103F348-E302-2C47-AD1D-71FD4A6A6305}" presName="level3hierChild" presStyleCnt="0"/>
      <dgm:spPr/>
    </dgm:pt>
    <dgm:pt modelId="{0DFD9BC5-FCE0-EF47-BF7B-1CE4E6A0A530}" type="pres">
      <dgm:prSet presAssocID="{22DCA53D-0099-D542-AB32-6481B328CFA6}" presName="conn2-1" presStyleLbl="parChTrans1D3" presStyleIdx="1" presStyleCnt="7"/>
      <dgm:spPr/>
    </dgm:pt>
    <dgm:pt modelId="{C7AF0942-B6C8-5049-B185-216A61B67941}" type="pres">
      <dgm:prSet presAssocID="{22DCA53D-0099-D542-AB32-6481B328CFA6}" presName="connTx" presStyleLbl="parChTrans1D3" presStyleIdx="1" presStyleCnt="7"/>
      <dgm:spPr/>
    </dgm:pt>
    <dgm:pt modelId="{7B024E67-9E2E-724D-938B-C16A08145B0C}" type="pres">
      <dgm:prSet presAssocID="{1EC22E2D-786F-644A-9C06-7098DA0A49F1}" presName="root2" presStyleCnt="0"/>
      <dgm:spPr/>
    </dgm:pt>
    <dgm:pt modelId="{219F9D2E-B3A2-0C44-AB5B-A7757BFCFC95}" type="pres">
      <dgm:prSet presAssocID="{1EC22E2D-786F-644A-9C06-7098DA0A49F1}" presName="LevelTwoTextNode" presStyleLbl="node3" presStyleIdx="1" presStyleCnt="7" custLinFactNeighborX="-77093" custLinFactNeighborY="77412">
        <dgm:presLayoutVars>
          <dgm:chPref val="3"/>
        </dgm:presLayoutVars>
      </dgm:prSet>
      <dgm:spPr/>
    </dgm:pt>
    <dgm:pt modelId="{371F34B9-A056-BB45-A404-B542F9F7342C}" type="pres">
      <dgm:prSet presAssocID="{1EC22E2D-786F-644A-9C06-7098DA0A49F1}" presName="level3hierChild" presStyleCnt="0"/>
      <dgm:spPr/>
    </dgm:pt>
    <dgm:pt modelId="{6BFA8FAC-B6DA-054F-84DC-34EE474660DB}" type="pres">
      <dgm:prSet presAssocID="{B032CC55-B112-4443-B2E1-2A076F308DAD}" presName="conn2-1" presStyleLbl="parChTrans1D2" presStyleIdx="1" presStyleCnt="3"/>
      <dgm:spPr/>
    </dgm:pt>
    <dgm:pt modelId="{C359104E-6ED1-F246-99C4-3773AAE95B3B}" type="pres">
      <dgm:prSet presAssocID="{B032CC55-B112-4443-B2E1-2A076F308DAD}" presName="connTx" presStyleLbl="parChTrans1D2" presStyleIdx="1" presStyleCnt="3"/>
      <dgm:spPr/>
    </dgm:pt>
    <dgm:pt modelId="{FFC5B91E-3DC8-7140-9585-29A5C9490A81}" type="pres">
      <dgm:prSet presAssocID="{2D60EAA4-DA70-044A-9D35-BE8408B24239}" presName="root2" presStyleCnt="0"/>
      <dgm:spPr/>
    </dgm:pt>
    <dgm:pt modelId="{98B96B95-FE18-3F42-B1C3-2DD9FA604B2B}" type="pres">
      <dgm:prSet presAssocID="{2D60EAA4-DA70-044A-9D35-BE8408B24239}" presName="LevelTwoTextNode" presStyleLbl="node2" presStyleIdx="1" presStyleCnt="3" custLinFactX="68824" custLinFactNeighborX="100000" custLinFactNeighborY="-11710">
        <dgm:presLayoutVars>
          <dgm:chPref val="3"/>
        </dgm:presLayoutVars>
      </dgm:prSet>
      <dgm:spPr/>
    </dgm:pt>
    <dgm:pt modelId="{C44E4EA0-7715-DD43-B793-A44F12A10DD4}" type="pres">
      <dgm:prSet presAssocID="{2D60EAA4-DA70-044A-9D35-BE8408B24239}" presName="level3hierChild" presStyleCnt="0"/>
      <dgm:spPr/>
    </dgm:pt>
    <dgm:pt modelId="{85C4E9DD-8CFE-644F-B72E-2BA4C556074A}" type="pres">
      <dgm:prSet presAssocID="{5D922A4A-F6B3-7445-8F0E-4FD33BA207F1}" presName="conn2-1" presStyleLbl="parChTrans1D3" presStyleIdx="2" presStyleCnt="7"/>
      <dgm:spPr/>
    </dgm:pt>
    <dgm:pt modelId="{A8F90FF1-E543-6B48-81BE-3B460CB9F137}" type="pres">
      <dgm:prSet presAssocID="{5D922A4A-F6B3-7445-8F0E-4FD33BA207F1}" presName="connTx" presStyleLbl="parChTrans1D3" presStyleIdx="2" presStyleCnt="7"/>
      <dgm:spPr/>
    </dgm:pt>
    <dgm:pt modelId="{6807E93D-47C0-D047-B7E8-7614C67B386A}" type="pres">
      <dgm:prSet presAssocID="{F6B9E9E4-9D29-BA43-8FC7-3A1FE22E4EEF}" presName="root2" presStyleCnt="0"/>
      <dgm:spPr/>
    </dgm:pt>
    <dgm:pt modelId="{FD323377-6EAB-5D4C-99A1-D6A9EA4D88A4}" type="pres">
      <dgm:prSet presAssocID="{F6B9E9E4-9D29-BA43-8FC7-3A1FE22E4EEF}" presName="LevelTwoTextNode" presStyleLbl="node3" presStyleIdx="2" presStyleCnt="7" custLinFactX="68824" custLinFactNeighborX="100000" custLinFactNeighborY="-11710">
        <dgm:presLayoutVars>
          <dgm:chPref val="3"/>
        </dgm:presLayoutVars>
      </dgm:prSet>
      <dgm:spPr/>
    </dgm:pt>
    <dgm:pt modelId="{7A347DCE-A598-D347-A2BB-72153A77113B}" type="pres">
      <dgm:prSet presAssocID="{F6B9E9E4-9D29-BA43-8FC7-3A1FE22E4EEF}" presName="level3hierChild" presStyleCnt="0"/>
      <dgm:spPr/>
    </dgm:pt>
    <dgm:pt modelId="{78991104-5C49-C142-A17B-DB4BABCCA786}" type="pres">
      <dgm:prSet presAssocID="{3E810421-78F6-A642-BBE4-298EAB2860D8}" presName="conn2-1" presStyleLbl="parChTrans1D3" presStyleIdx="3" presStyleCnt="7"/>
      <dgm:spPr/>
    </dgm:pt>
    <dgm:pt modelId="{76919AF5-B39B-844B-8B77-F82F72B4DB32}" type="pres">
      <dgm:prSet presAssocID="{3E810421-78F6-A642-BBE4-298EAB2860D8}" presName="connTx" presStyleLbl="parChTrans1D3" presStyleIdx="3" presStyleCnt="7"/>
      <dgm:spPr/>
    </dgm:pt>
    <dgm:pt modelId="{B3645322-64BA-044F-8269-D3E9C7A8BECD}" type="pres">
      <dgm:prSet presAssocID="{C702E3A4-EDEC-0D41-81BA-831F6EC739FA}" presName="root2" presStyleCnt="0"/>
      <dgm:spPr/>
    </dgm:pt>
    <dgm:pt modelId="{FDF3C2B6-9CBC-8A45-9945-2AB3D08EA66C}" type="pres">
      <dgm:prSet presAssocID="{C702E3A4-EDEC-0D41-81BA-831F6EC739FA}" presName="LevelTwoTextNode" presStyleLbl="node3" presStyleIdx="3" presStyleCnt="7" custLinFactX="68824" custLinFactNeighborX="100000" custLinFactNeighborY="-11710">
        <dgm:presLayoutVars>
          <dgm:chPref val="3"/>
        </dgm:presLayoutVars>
      </dgm:prSet>
      <dgm:spPr/>
    </dgm:pt>
    <dgm:pt modelId="{B694212F-181B-F541-83B0-BB657E96A4A2}" type="pres">
      <dgm:prSet presAssocID="{C702E3A4-EDEC-0D41-81BA-831F6EC739FA}" presName="level3hierChild" presStyleCnt="0"/>
      <dgm:spPr/>
    </dgm:pt>
    <dgm:pt modelId="{3658DCDB-BBF5-EE47-8D64-E7BC1AE85E02}" type="pres">
      <dgm:prSet presAssocID="{2535B6E2-551A-DB46-85B5-7B1DE111F095}" presName="conn2-1" presStyleLbl="parChTrans1D3" presStyleIdx="4" presStyleCnt="7"/>
      <dgm:spPr/>
    </dgm:pt>
    <dgm:pt modelId="{18966141-3B96-FF47-A4F2-B5A1760D0C69}" type="pres">
      <dgm:prSet presAssocID="{2535B6E2-551A-DB46-85B5-7B1DE111F095}" presName="connTx" presStyleLbl="parChTrans1D3" presStyleIdx="4" presStyleCnt="7"/>
      <dgm:spPr/>
    </dgm:pt>
    <dgm:pt modelId="{D72E8190-3A09-FB4D-9D2D-02746F40199A}" type="pres">
      <dgm:prSet presAssocID="{1CBBAD32-8230-CC46-ABFD-FD47FDB3EEF3}" presName="root2" presStyleCnt="0"/>
      <dgm:spPr/>
    </dgm:pt>
    <dgm:pt modelId="{89647D4D-7DA2-4245-AC6E-C4B489DFC4AE}" type="pres">
      <dgm:prSet presAssocID="{1CBBAD32-8230-CC46-ABFD-FD47FDB3EEF3}" presName="LevelTwoTextNode" presStyleLbl="node3" presStyleIdx="4" presStyleCnt="7" custLinFactX="68824" custLinFactNeighborX="100000" custLinFactNeighborY="-11710">
        <dgm:presLayoutVars>
          <dgm:chPref val="3"/>
        </dgm:presLayoutVars>
      </dgm:prSet>
      <dgm:spPr/>
    </dgm:pt>
    <dgm:pt modelId="{C9BE4FAF-1DBB-E449-A6B3-6467C189799C}" type="pres">
      <dgm:prSet presAssocID="{1CBBAD32-8230-CC46-ABFD-FD47FDB3EEF3}" presName="level3hierChild" presStyleCnt="0"/>
      <dgm:spPr/>
    </dgm:pt>
    <dgm:pt modelId="{EE13C1EB-59C9-9D46-91AD-962252BC1C5E}" type="pres">
      <dgm:prSet presAssocID="{5DC965F5-9778-FA44-AD2C-2CEA20E72A5F}" presName="conn2-1" presStyleLbl="parChTrans1D2" presStyleIdx="2" presStyleCnt="3"/>
      <dgm:spPr/>
    </dgm:pt>
    <dgm:pt modelId="{518D79B9-4882-8C44-8D76-CC53B4BFAD1E}" type="pres">
      <dgm:prSet presAssocID="{5DC965F5-9778-FA44-AD2C-2CEA20E72A5F}" presName="connTx" presStyleLbl="parChTrans1D2" presStyleIdx="2" presStyleCnt="3"/>
      <dgm:spPr/>
    </dgm:pt>
    <dgm:pt modelId="{DBBD3380-97BB-884F-B5BC-D3E0F3D36299}" type="pres">
      <dgm:prSet presAssocID="{5F56F597-7E7C-5945-A2AC-0242CA08B8E5}" presName="root2" presStyleCnt="0"/>
      <dgm:spPr/>
    </dgm:pt>
    <dgm:pt modelId="{4F3572E4-6235-4A4C-A54C-F5CC1A5027BA}" type="pres">
      <dgm:prSet presAssocID="{5F56F597-7E7C-5945-A2AC-0242CA08B8E5}" presName="LevelTwoTextNode" presStyleLbl="node2" presStyleIdx="2" presStyleCnt="3" custLinFactY="-4025" custLinFactNeighborX="-81973" custLinFactNeighborY="-100000">
        <dgm:presLayoutVars>
          <dgm:chPref val="3"/>
        </dgm:presLayoutVars>
      </dgm:prSet>
      <dgm:spPr/>
    </dgm:pt>
    <dgm:pt modelId="{12CC63D5-F197-214F-A440-7D5081186DD1}" type="pres">
      <dgm:prSet presAssocID="{5F56F597-7E7C-5945-A2AC-0242CA08B8E5}" presName="level3hierChild" presStyleCnt="0"/>
      <dgm:spPr/>
    </dgm:pt>
    <dgm:pt modelId="{DFECC85E-7540-F746-9005-EE0038EB397B}" type="pres">
      <dgm:prSet presAssocID="{04334CC4-F25D-3840-9447-05AD7976ADDF}" presName="conn2-1" presStyleLbl="parChTrans1D3" presStyleIdx="5" presStyleCnt="7"/>
      <dgm:spPr/>
    </dgm:pt>
    <dgm:pt modelId="{92AB1CE2-8E2A-5E44-BFD8-4B2A8F76682E}" type="pres">
      <dgm:prSet presAssocID="{04334CC4-F25D-3840-9447-05AD7976ADDF}" presName="connTx" presStyleLbl="parChTrans1D3" presStyleIdx="5" presStyleCnt="7"/>
      <dgm:spPr/>
    </dgm:pt>
    <dgm:pt modelId="{7880FA41-3455-2348-930B-0060D301D8F5}" type="pres">
      <dgm:prSet presAssocID="{D9E108E0-E51B-1146-AB29-DA8A9CEA99D2}" presName="root2" presStyleCnt="0"/>
      <dgm:spPr/>
    </dgm:pt>
    <dgm:pt modelId="{0F9C1A50-3589-D245-ABC9-043DF97D3164}" type="pres">
      <dgm:prSet presAssocID="{D9E108E0-E51B-1146-AB29-DA8A9CEA99D2}" presName="LevelTwoTextNode" presStyleLbl="node3" presStyleIdx="5" presStyleCnt="7" custLinFactY="-4025" custLinFactNeighborX="-81973" custLinFactNeighborY="-100000">
        <dgm:presLayoutVars>
          <dgm:chPref val="3"/>
        </dgm:presLayoutVars>
      </dgm:prSet>
      <dgm:spPr/>
    </dgm:pt>
    <dgm:pt modelId="{FCF6BFF4-3155-A94F-920D-1CB298138032}" type="pres">
      <dgm:prSet presAssocID="{D9E108E0-E51B-1146-AB29-DA8A9CEA99D2}" presName="level3hierChild" presStyleCnt="0"/>
      <dgm:spPr/>
    </dgm:pt>
    <dgm:pt modelId="{6883DC69-C691-3544-8E40-F4EB29FBCB4C}" type="pres">
      <dgm:prSet presAssocID="{6A61544B-23F9-8C48-AE6C-C63CAF721EB3}" presName="conn2-1" presStyleLbl="parChTrans1D3" presStyleIdx="6" presStyleCnt="7"/>
      <dgm:spPr/>
    </dgm:pt>
    <dgm:pt modelId="{26AD656D-512B-7741-9884-F05F2129031C}" type="pres">
      <dgm:prSet presAssocID="{6A61544B-23F9-8C48-AE6C-C63CAF721EB3}" presName="connTx" presStyleLbl="parChTrans1D3" presStyleIdx="6" presStyleCnt="7"/>
      <dgm:spPr/>
    </dgm:pt>
    <dgm:pt modelId="{70D659BF-8AD1-5E4E-9CE3-9A3BD476A9FB}" type="pres">
      <dgm:prSet presAssocID="{25814291-F873-A14C-B582-CECA88676542}" presName="root2" presStyleCnt="0"/>
      <dgm:spPr/>
    </dgm:pt>
    <dgm:pt modelId="{7A6C1AFB-A300-0D4C-A0D6-AC005AF921D4}" type="pres">
      <dgm:prSet presAssocID="{25814291-F873-A14C-B582-CECA88676542}" presName="LevelTwoTextNode" presStyleLbl="node3" presStyleIdx="6" presStyleCnt="7" custLinFactY="-4025" custLinFactNeighborX="-81973" custLinFactNeighborY="-100000">
        <dgm:presLayoutVars>
          <dgm:chPref val="3"/>
        </dgm:presLayoutVars>
      </dgm:prSet>
      <dgm:spPr/>
    </dgm:pt>
    <dgm:pt modelId="{98AA63D2-31A8-F441-8659-5D3CFC3B2ECC}" type="pres">
      <dgm:prSet presAssocID="{25814291-F873-A14C-B582-CECA88676542}" presName="level3hierChild" presStyleCnt="0"/>
      <dgm:spPr/>
    </dgm:pt>
  </dgm:ptLst>
  <dgm:cxnLst>
    <dgm:cxn modelId="{FEAACE05-F861-4942-9B54-01F00D956949}" type="presOf" srcId="{04334CC4-F25D-3840-9447-05AD7976ADDF}" destId="{92AB1CE2-8E2A-5E44-BFD8-4B2A8F76682E}" srcOrd="1" destOrd="0" presId="urn:microsoft.com/office/officeart/2005/8/layout/hierarchy2"/>
    <dgm:cxn modelId="{C3CE0D09-B9D7-AD4E-8DB8-FCA9C6FE813A}" type="presOf" srcId="{B032CC55-B112-4443-B2E1-2A076F308DAD}" destId="{6BFA8FAC-B6DA-054F-84DC-34EE474660DB}" srcOrd="0" destOrd="0" presId="urn:microsoft.com/office/officeart/2005/8/layout/hierarchy2"/>
    <dgm:cxn modelId="{4832300A-8F72-0042-9ABC-D803D5CD3284}" type="presOf" srcId="{2535B6E2-551A-DB46-85B5-7B1DE111F095}" destId="{3658DCDB-BBF5-EE47-8D64-E7BC1AE85E02}" srcOrd="0" destOrd="0" presId="urn:microsoft.com/office/officeart/2005/8/layout/hierarchy2"/>
    <dgm:cxn modelId="{C4AEA10B-6EE6-D847-A8C0-7C4398DBC779}" type="presOf" srcId="{4E377BFC-87AD-DA45-BEF2-7A065F12C439}" destId="{F473C2F7-D889-A44A-A775-CF522A4989B8}" srcOrd="0" destOrd="0" presId="urn:microsoft.com/office/officeart/2005/8/layout/hierarchy2"/>
    <dgm:cxn modelId="{9009F00E-9EAE-9446-9232-BB0868906A10}" srcId="{5F56F597-7E7C-5945-A2AC-0242CA08B8E5}" destId="{D9E108E0-E51B-1146-AB29-DA8A9CEA99D2}" srcOrd="0" destOrd="0" parTransId="{04334CC4-F25D-3840-9447-05AD7976ADDF}" sibTransId="{C34F9A16-B22D-7847-AAD1-FB3F6A5FDEB0}"/>
    <dgm:cxn modelId="{1F3A7A15-20D4-5249-BC2A-270DA7EDF491}" srcId="{2D60EAA4-DA70-044A-9D35-BE8408B24239}" destId="{F6B9E9E4-9D29-BA43-8FC7-3A1FE22E4EEF}" srcOrd="0" destOrd="0" parTransId="{5D922A4A-F6B3-7445-8F0E-4FD33BA207F1}" sibTransId="{00937CED-9241-7543-AC2F-1C197D7E34DA}"/>
    <dgm:cxn modelId="{F8933119-53DD-4C47-BE23-8C9D60E88F11}" type="presOf" srcId="{6A61544B-23F9-8C48-AE6C-C63CAF721EB3}" destId="{26AD656D-512B-7741-9884-F05F2129031C}" srcOrd="1" destOrd="0" presId="urn:microsoft.com/office/officeart/2005/8/layout/hierarchy2"/>
    <dgm:cxn modelId="{015C5519-452C-A446-AFA4-FB4766E5E8E3}" type="presOf" srcId="{5DC965F5-9778-FA44-AD2C-2CEA20E72A5F}" destId="{EE13C1EB-59C9-9D46-91AD-962252BC1C5E}" srcOrd="0" destOrd="0" presId="urn:microsoft.com/office/officeart/2005/8/layout/hierarchy2"/>
    <dgm:cxn modelId="{35D10922-FF10-9C48-BDCF-2B62D0CF4D06}" type="presOf" srcId="{1EC22E2D-786F-644A-9C06-7098DA0A49F1}" destId="{219F9D2E-B3A2-0C44-AB5B-A7757BFCFC95}" srcOrd="0" destOrd="0" presId="urn:microsoft.com/office/officeart/2005/8/layout/hierarchy2"/>
    <dgm:cxn modelId="{4AF44122-5293-5449-A8B6-56BCCC966251}" type="presOf" srcId="{22DCA53D-0099-D542-AB32-6481B328CFA6}" destId="{C7AF0942-B6C8-5049-B185-216A61B67941}" srcOrd="1" destOrd="0" presId="urn:microsoft.com/office/officeart/2005/8/layout/hierarchy2"/>
    <dgm:cxn modelId="{EC8CA122-FB62-2542-89CC-709448E58A72}" type="presOf" srcId="{2103F348-E302-2C47-AD1D-71FD4A6A6305}" destId="{4B6E2D72-0DDC-5B46-82A7-E5CFD5372D24}" srcOrd="0" destOrd="0" presId="urn:microsoft.com/office/officeart/2005/8/layout/hierarchy2"/>
    <dgm:cxn modelId="{F2454B2A-96B2-6745-A80A-A7C03D329861}" type="presOf" srcId="{3E810421-78F6-A642-BBE4-298EAB2860D8}" destId="{76919AF5-B39B-844B-8B77-F82F72B4DB32}" srcOrd="1" destOrd="0" presId="urn:microsoft.com/office/officeart/2005/8/layout/hierarchy2"/>
    <dgm:cxn modelId="{44813B2E-3AE8-D94B-8C5C-1E2BB4C20AD7}" type="presOf" srcId="{1CBBAD32-8230-CC46-ABFD-FD47FDB3EEF3}" destId="{89647D4D-7DA2-4245-AC6E-C4B489DFC4AE}" srcOrd="0" destOrd="0" presId="urn:microsoft.com/office/officeart/2005/8/layout/hierarchy2"/>
    <dgm:cxn modelId="{39638B2F-0608-A442-BF5E-EAA9BC98C0D9}" type="presOf" srcId="{E4A5FB20-7349-B44B-9346-DB231F43B987}" destId="{89197694-AD3A-A144-B5FD-D3E089675D51}" srcOrd="0" destOrd="0" presId="urn:microsoft.com/office/officeart/2005/8/layout/hierarchy2"/>
    <dgm:cxn modelId="{0A610436-1CEA-B943-9F2B-3A492CE226CC}" srcId="{B6A7DFC3-D57E-7E4E-96BB-0D53577CC583}" destId="{5F56F597-7E7C-5945-A2AC-0242CA08B8E5}" srcOrd="2" destOrd="0" parTransId="{5DC965F5-9778-FA44-AD2C-2CEA20E72A5F}" sibTransId="{9AB5FCE6-BC07-FF4B-8E62-F316E1BCD2EE}"/>
    <dgm:cxn modelId="{36129D3D-9529-1443-AF46-A0F2AC89318B}" srcId="{B6A7DFC3-D57E-7E4E-96BB-0D53577CC583}" destId="{2D60EAA4-DA70-044A-9D35-BE8408B24239}" srcOrd="1" destOrd="0" parTransId="{B032CC55-B112-4443-B2E1-2A076F308DAD}" sibTransId="{013AC6F3-5A7F-D248-89BD-450123651045}"/>
    <dgm:cxn modelId="{953BBD44-5451-ED48-9176-73DC18EA28A3}" type="presOf" srcId="{5D922A4A-F6B3-7445-8F0E-4FD33BA207F1}" destId="{85C4E9DD-8CFE-644F-B72E-2BA4C556074A}" srcOrd="0" destOrd="0" presId="urn:microsoft.com/office/officeart/2005/8/layout/hierarchy2"/>
    <dgm:cxn modelId="{3531F445-1E9A-9C4D-83A5-2C1361C41A4E}" type="presOf" srcId="{2535B6E2-551A-DB46-85B5-7B1DE111F095}" destId="{18966141-3B96-FF47-A4F2-B5A1760D0C69}" srcOrd="1" destOrd="0" presId="urn:microsoft.com/office/officeart/2005/8/layout/hierarchy2"/>
    <dgm:cxn modelId="{045D1246-FD58-A04B-B538-64BCDFC95A9F}" srcId="{5F56F597-7E7C-5945-A2AC-0242CA08B8E5}" destId="{25814291-F873-A14C-B582-CECA88676542}" srcOrd="1" destOrd="0" parTransId="{6A61544B-23F9-8C48-AE6C-C63CAF721EB3}" sibTransId="{5848DE20-568A-9245-A1A9-D3C93B89655B}"/>
    <dgm:cxn modelId="{CC5EE646-9108-AF41-BB31-E5B96AFC8CA6}" type="presOf" srcId="{F6B9E9E4-9D29-BA43-8FC7-3A1FE22E4EEF}" destId="{FD323377-6EAB-5D4C-99A1-D6A9EA4D88A4}" srcOrd="0" destOrd="0" presId="urn:microsoft.com/office/officeart/2005/8/layout/hierarchy2"/>
    <dgm:cxn modelId="{5CDBC84B-EB29-894B-A465-34B7D7A35E82}" type="presOf" srcId="{04334CC4-F25D-3840-9447-05AD7976ADDF}" destId="{DFECC85E-7540-F746-9005-EE0038EB397B}" srcOrd="0" destOrd="0" presId="urn:microsoft.com/office/officeart/2005/8/layout/hierarchy2"/>
    <dgm:cxn modelId="{C6FF7F4C-4D16-984F-99C5-86BA06F1F7A2}" srcId="{4E377BFC-87AD-DA45-BEF2-7A065F12C439}" destId="{1EC22E2D-786F-644A-9C06-7098DA0A49F1}" srcOrd="1" destOrd="0" parTransId="{22DCA53D-0099-D542-AB32-6481B328CFA6}" sibTransId="{B133A18E-AD44-9E4F-AB7E-2D86D957C7F8}"/>
    <dgm:cxn modelId="{48DAAB5E-F382-2841-AEDB-E96551D18D1A}" type="presOf" srcId="{22DCA53D-0099-D542-AB32-6481B328CFA6}" destId="{0DFD9BC5-FCE0-EF47-BF7B-1CE4E6A0A530}" srcOrd="0" destOrd="0" presId="urn:microsoft.com/office/officeart/2005/8/layout/hierarchy2"/>
    <dgm:cxn modelId="{1C106763-85D7-2A4D-9D34-6019B4092EB4}" type="presOf" srcId="{5F56F597-7E7C-5945-A2AC-0242CA08B8E5}" destId="{4F3572E4-6235-4A4C-A54C-F5CC1A5027BA}" srcOrd="0" destOrd="0" presId="urn:microsoft.com/office/officeart/2005/8/layout/hierarchy2"/>
    <dgm:cxn modelId="{5326EB67-2B18-B140-9FF1-A705C9E1DB67}" type="presOf" srcId="{AF6E4BFB-7E6E-3A43-B454-0E100F10ACC2}" destId="{0B5655B8-E25F-8345-9B29-72CEC3AC35CB}" srcOrd="1" destOrd="0" presId="urn:microsoft.com/office/officeart/2005/8/layout/hierarchy2"/>
    <dgm:cxn modelId="{5E91B96E-E98D-044B-ACD9-F217EFB8BFC3}" type="presOf" srcId="{25814291-F873-A14C-B582-CECA88676542}" destId="{7A6C1AFB-A300-0D4C-A0D6-AC005AF921D4}" srcOrd="0" destOrd="0" presId="urn:microsoft.com/office/officeart/2005/8/layout/hierarchy2"/>
    <dgm:cxn modelId="{D114DC85-C820-8D42-8EDB-5AB362E1A4B6}" srcId="{2D60EAA4-DA70-044A-9D35-BE8408B24239}" destId="{1CBBAD32-8230-CC46-ABFD-FD47FDB3EEF3}" srcOrd="2" destOrd="0" parTransId="{2535B6E2-551A-DB46-85B5-7B1DE111F095}" sibTransId="{E92A9309-CF03-8A46-8CEE-585429650D67}"/>
    <dgm:cxn modelId="{8E8DE189-55E2-4840-9F9D-7FE6C055524A}" type="presOf" srcId="{1AEE3386-F375-9F42-83DD-4BF5A9B8BDED}" destId="{CBBA88EB-68EA-B744-9090-D570DA2EDC3C}" srcOrd="0" destOrd="0" presId="urn:microsoft.com/office/officeart/2005/8/layout/hierarchy2"/>
    <dgm:cxn modelId="{62377893-E820-B442-BF1B-697C49ADAFB0}" type="presOf" srcId="{D9E108E0-E51B-1146-AB29-DA8A9CEA99D2}" destId="{0F9C1A50-3589-D245-ABC9-043DF97D3164}" srcOrd="0" destOrd="0" presId="urn:microsoft.com/office/officeart/2005/8/layout/hierarchy2"/>
    <dgm:cxn modelId="{E4F268A1-D7E2-6F44-8EC0-83B3CBD59600}" type="presOf" srcId="{C702E3A4-EDEC-0D41-81BA-831F6EC739FA}" destId="{FDF3C2B6-9CBC-8A45-9945-2AB3D08EA66C}" srcOrd="0" destOrd="0" presId="urn:microsoft.com/office/officeart/2005/8/layout/hierarchy2"/>
    <dgm:cxn modelId="{8FE4ACA2-5B74-9948-B781-3332F7A20360}" type="presOf" srcId="{B032CC55-B112-4443-B2E1-2A076F308DAD}" destId="{C359104E-6ED1-F246-99C4-3773AAE95B3B}" srcOrd="1" destOrd="0" presId="urn:microsoft.com/office/officeart/2005/8/layout/hierarchy2"/>
    <dgm:cxn modelId="{A04275A7-8B43-CE4B-B4AE-78EB637AD755}" srcId="{2D60EAA4-DA70-044A-9D35-BE8408B24239}" destId="{C702E3A4-EDEC-0D41-81BA-831F6EC739FA}" srcOrd="1" destOrd="0" parTransId="{3E810421-78F6-A642-BBE4-298EAB2860D8}" sibTransId="{3B93B32A-2314-384F-9464-5BFE01335E5F}"/>
    <dgm:cxn modelId="{A7EDB1A7-CC44-DB4B-A3EF-652A15A52D84}" type="presOf" srcId="{AF6E4BFB-7E6E-3A43-B454-0E100F10ACC2}" destId="{7726C7E2-9525-8841-B150-E26A536F1140}" srcOrd="0" destOrd="0" presId="urn:microsoft.com/office/officeart/2005/8/layout/hierarchy2"/>
    <dgm:cxn modelId="{326F36A9-1E7E-A04F-8584-4F82A8A9457D}" type="presOf" srcId="{B6A7DFC3-D57E-7E4E-96BB-0D53577CC583}" destId="{E1911FF4-6D59-DB48-AB4F-2E89CC208802}" srcOrd="0" destOrd="0" presId="urn:microsoft.com/office/officeart/2005/8/layout/hierarchy2"/>
    <dgm:cxn modelId="{66177EAC-6062-1946-BF6C-E9374F51C60B}" type="presOf" srcId="{6A61544B-23F9-8C48-AE6C-C63CAF721EB3}" destId="{6883DC69-C691-3544-8E40-F4EB29FBCB4C}" srcOrd="0" destOrd="0" presId="urn:microsoft.com/office/officeart/2005/8/layout/hierarchy2"/>
    <dgm:cxn modelId="{863448CC-F10F-9F4E-861F-DD9A48189AAF}" srcId="{B6A7DFC3-D57E-7E4E-96BB-0D53577CC583}" destId="{4E377BFC-87AD-DA45-BEF2-7A065F12C439}" srcOrd="0" destOrd="0" parTransId="{AF6E4BFB-7E6E-3A43-B454-0E100F10ACC2}" sibTransId="{892BDB4A-A27E-8943-8AB8-B41922A5C060}"/>
    <dgm:cxn modelId="{E798A0D3-76BA-3F42-A630-5FF4A0AB98CC}" type="presOf" srcId="{5D922A4A-F6B3-7445-8F0E-4FD33BA207F1}" destId="{A8F90FF1-E543-6B48-81BE-3B460CB9F137}" srcOrd="1" destOrd="0" presId="urn:microsoft.com/office/officeart/2005/8/layout/hierarchy2"/>
    <dgm:cxn modelId="{9EE862D9-D256-0C4F-9F32-1B0C0D527D5A}" type="presOf" srcId="{2D60EAA4-DA70-044A-9D35-BE8408B24239}" destId="{98B96B95-FE18-3F42-B1C3-2DD9FA604B2B}" srcOrd="0" destOrd="0" presId="urn:microsoft.com/office/officeart/2005/8/layout/hierarchy2"/>
    <dgm:cxn modelId="{218184DB-1B66-2A41-BD6C-E5B474CC94BD}" type="presOf" srcId="{5DC965F5-9778-FA44-AD2C-2CEA20E72A5F}" destId="{518D79B9-4882-8C44-8D76-CC53B4BFAD1E}" srcOrd="1" destOrd="0" presId="urn:microsoft.com/office/officeart/2005/8/layout/hierarchy2"/>
    <dgm:cxn modelId="{1D1CB6E9-C983-B344-A606-A28CAB965E6C}" srcId="{1AEE3386-F375-9F42-83DD-4BF5A9B8BDED}" destId="{B6A7DFC3-D57E-7E4E-96BB-0D53577CC583}" srcOrd="0" destOrd="0" parTransId="{E96B6A92-E6D8-BF46-9B35-34ABF0C76A78}" sibTransId="{FF9C2657-4D3B-604D-8425-69178A2E851E}"/>
    <dgm:cxn modelId="{2F8EDDFA-B816-4D47-AE7A-A07DE71A669A}" type="presOf" srcId="{3E810421-78F6-A642-BBE4-298EAB2860D8}" destId="{78991104-5C49-C142-A17B-DB4BABCCA786}" srcOrd="0" destOrd="0" presId="urn:microsoft.com/office/officeart/2005/8/layout/hierarchy2"/>
    <dgm:cxn modelId="{4F204EFB-21F8-0E4E-95A7-6E39804C553C}" srcId="{4E377BFC-87AD-DA45-BEF2-7A065F12C439}" destId="{2103F348-E302-2C47-AD1D-71FD4A6A6305}" srcOrd="0" destOrd="0" parTransId="{E4A5FB20-7349-B44B-9346-DB231F43B987}" sibTransId="{E57B2AFF-9CB3-B345-ABDD-0125456731F2}"/>
    <dgm:cxn modelId="{7E2656FF-DB8A-0241-B0C6-BC9DF690A445}" type="presOf" srcId="{E4A5FB20-7349-B44B-9346-DB231F43B987}" destId="{66E6AB6E-9E52-D64C-B655-402267D22D44}" srcOrd="1" destOrd="0" presId="urn:microsoft.com/office/officeart/2005/8/layout/hierarchy2"/>
    <dgm:cxn modelId="{40AC6D2F-31AC-934B-AAC0-C65E87C29C31}" type="presParOf" srcId="{CBBA88EB-68EA-B744-9090-D570DA2EDC3C}" destId="{876716A6-5ADB-7644-B786-6DEF7BEB1202}" srcOrd="0" destOrd="0" presId="urn:microsoft.com/office/officeart/2005/8/layout/hierarchy2"/>
    <dgm:cxn modelId="{B6029323-AE34-5B4E-BB27-CE74717F40A8}" type="presParOf" srcId="{876716A6-5ADB-7644-B786-6DEF7BEB1202}" destId="{E1911FF4-6D59-DB48-AB4F-2E89CC208802}" srcOrd="0" destOrd="0" presId="urn:microsoft.com/office/officeart/2005/8/layout/hierarchy2"/>
    <dgm:cxn modelId="{E30EF2C0-D3C8-C744-B9B2-2B4503C5982D}" type="presParOf" srcId="{876716A6-5ADB-7644-B786-6DEF7BEB1202}" destId="{A13D0BD6-A367-794D-8717-F1FC313FEEEA}" srcOrd="1" destOrd="0" presId="urn:microsoft.com/office/officeart/2005/8/layout/hierarchy2"/>
    <dgm:cxn modelId="{5A8F124B-1139-1C45-BFF0-80D2331FCC84}" type="presParOf" srcId="{A13D0BD6-A367-794D-8717-F1FC313FEEEA}" destId="{7726C7E2-9525-8841-B150-E26A536F1140}" srcOrd="0" destOrd="0" presId="urn:microsoft.com/office/officeart/2005/8/layout/hierarchy2"/>
    <dgm:cxn modelId="{5CCFF7A2-B062-1D4D-B6D0-A8B25191C469}" type="presParOf" srcId="{7726C7E2-9525-8841-B150-E26A536F1140}" destId="{0B5655B8-E25F-8345-9B29-72CEC3AC35CB}" srcOrd="0" destOrd="0" presId="urn:microsoft.com/office/officeart/2005/8/layout/hierarchy2"/>
    <dgm:cxn modelId="{3DB054E1-C007-D349-A1AB-2F70AE4A1867}" type="presParOf" srcId="{A13D0BD6-A367-794D-8717-F1FC313FEEEA}" destId="{77488E5B-D6D2-8546-B238-6B53672E33BC}" srcOrd="1" destOrd="0" presId="urn:microsoft.com/office/officeart/2005/8/layout/hierarchy2"/>
    <dgm:cxn modelId="{51F88DDB-9740-C342-83A2-E70CD0FCD626}" type="presParOf" srcId="{77488E5B-D6D2-8546-B238-6B53672E33BC}" destId="{F473C2F7-D889-A44A-A775-CF522A4989B8}" srcOrd="0" destOrd="0" presId="urn:microsoft.com/office/officeart/2005/8/layout/hierarchy2"/>
    <dgm:cxn modelId="{831A2CED-6574-CA40-AB20-7EC206893E39}" type="presParOf" srcId="{77488E5B-D6D2-8546-B238-6B53672E33BC}" destId="{6EC6FD88-DFAC-4D4F-AE1C-3D5FFCF7D673}" srcOrd="1" destOrd="0" presId="urn:microsoft.com/office/officeart/2005/8/layout/hierarchy2"/>
    <dgm:cxn modelId="{C1A88A9B-6B4E-7043-A699-1952B227E92C}" type="presParOf" srcId="{6EC6FD88-DFAC-4D4F-AE1C-3D5FFCF7D673}" destId="{89197694-AD3A-A144-B5FD-D3E089675D51}" srcOrd="0" destOrd="0" presId="urn:microsoft.com/office/officeart/2005/8/layout/hierarchy2"/>
    <dgm:cxn modelId="{B6813ED8-12E1-A44F-AF51-E75C02F44F3A}" type="presParOf" srcId="{89197694-AD3A-A144-B5FD-D3E089675D51}" destId="{66E6AB6E-9E52-D64C-B655-402267D22D44}" srcOrd="0" destOrd="0" presId="urn:microsoft.com/office/officeart/2005/8/layout/hierarchy2"/>
    <dgm:cxn modelId="{D3FB2D59-E3BF-B744-A9F9-27ED1EBE2DAF}" type="presParOf" srcId="{6EC6FD88-DFAC-4D4F-AE1C-3D5FFCF7D673}" destId="{FCB18A0A-D2B7-734B-8CDE-E527F79DBAB5}" srcOrd="1" destOrd="0" presId="urn:microsoft.com/office/officeart/2005/8/layout/hierarchy2"/>
    <dgm:cxn modelId="{D75072DE-CEC5-5D4D-B028-823505BD8D68}" type="presParOf" srcId="{FCB18A0A-D2B7-734B-8CDE-E527F79DBAB5}" destId="{4B6E2D72-0DDC-5B46-82A7-E5CFD5372D24}" srcOrd="0" destOrd="0" presId="urn:microsoft.com/office/officeart/2005/8/layout/hierarchy2"/>
    <dgm:cxn modelId="{04CACCF1-DE60-6E49-836F-EEF11F2622D7}" type="presParOf" srcId="{FCB18A0A-D2B7-734B-8CDE-E527F79DBAB5}" destId="{4CECEBE2-6F61-114E-B8A0-FA6552960964}" srcOrd="1" destOrd="0" presId="urn:microsoft.com/office/officeart/2005/8/layout/hierarchy2"/>
    <dgm:cxn modelId="{C9C7277A-656D-064E-88E8-3A00BCBDD87E}" type="presParOf" srcId="{6EC6FD88-DFAC-4D4F-AE1C-3D5FFCF7D673}" destId="{0DFD9BC5-FCE0-EF47-BF7B-1CE4E6A0A530}" srcOrd="2" destOrd="0" presId="urn:microsoft.com/office/officeart/2005/8/layout/hierarchy2"/>
    <dgm:cxn modelId="{478CFD41-3419-4145-B4E0-3C0054374E41}" type="presParOf" srcId="{0DFD9BC5-FCE0-EF47-BF7B-1CE4E6A0A530}" destId="{C7AF0942-B6C8-5049-B185-216A61B67941}" srcOrd="0" destOrd="0" presId="urn:microsoft.com/office/officeart/2005/8/layout/hierarchy2"/>
    <dgm:cxn modelId="{1746D6CA-9C98-1C43-AAED-C5EAB648708A}" type="presParOf" srcId="{6EC6FD88-DFAC-4D4F-AE1C-3D5FFCF7D673}" destId="{7B024E67-9E2E-724D-938B-C16A08145B0C}" srcOrd="3" destOrd="0" presId="urn:microsoft.com/office/officeart/2005/8/layout/hierarchy2"/>
    <dgm:cxn modelId="{0FBDFB5B-A182-3343-91EC-1FE2B96C4994}" type="presParOf" srcId="{7B024E67-9E2E-724D-938B-C16A08145B0C}" destId="{219F9D2E-B3A2-0C44-AB5B-A7757BFCFC95}" srcOrd="0" destOrd="0" presId="urn:microsoft.com/office/officeart/2005/8/layout/hierarchy2"/>
    <dgm:cxn modelId="{562E5FDC-4AC5-DD4D-84A5-4FB86B3ED150}" type="presParOf" srcId="{7B024E67-9E2E-724D-938B-C16A08145B0C}" destId="{371F34B9-A056-BB45-A404-B542F9F7342C}" srcOrd="1" destOrd="0" presId="urn:microsoft.com/office/officeart/2005/8/layout/hierarchy2"/>
    <dgm:cxn modelId="{CDA92039-9023-C84E-BD80-8803AA50B46D}" type="presParOf" srcId="{A13D0BD6-A367-794D-8717-F1FC313FEEEA}" destId="{6BFA8FAC-B6DA-054F-84DC-34EE474660DB}" srcOrd="2" destOrd="0" presId="urn:microsoft.com/office/officeart/2005/8/layout/hierarchy2"/>
    <dgm:cxn modelId="{7B83D2BF-9A72-074D-A2F6-C855FF41DEF9}" type="presParOf" srcId="{6BFA8FAC-B6DA-054F-84DC-34EE474660DB}" destId="{C359104E-6ED1-F246-99C4-3773AAE95B3B}" srcOrd="0" destOrd="0" presId="urn:microsoft.com/office/officeart/2005/8/layout/hierarchy2"/>
    <dgm:cxn modelId="{6DEE3C5D-B199-4041-B4E8-005540D6A9B5}" type="presParOf" srcId="{A13D0BD6-A367-794D-8717-F1FC313FEEEA}" destId="{FFC5B91E-3DC8-7140-9585-29A5C9490A81}" srcOrd="3" destOrd="0" presId="urn:microsoft.com/office/officeart/2005/8/layout/hierarchy2"/>
    <dgm:cxn modelId="{CE717C74-350F-304A-A88A-D51DF18084E7}" type="presParOf" srcId="{FFC5B91E-3DC8-7140-9585-29A5C9490A81}" destId="{98B96B95-FE18-3F42-B1C3-2DD9FA604B2B}" srcOrd="0" destOrd="0" presId="urn:microsoft.com/office/officeart/2005/8/layout/hierarchy2"/>
    <dgm:cxn modelId="{47692B40-777E-C44B-94D9-687342B01084}" type="presParOf" srcId="{FFC5B91E-3DC8-7140-9585-29A5C9490A81}" destId="{C44E4EA0-7715-DD43-B793-A44F12A10DD4}" srcOrd="1" destOrd="0" presId="urn:microsoft.com/office/officeart/2005/8/layout/hierarchy2"/>
    <dgm:cxn modelId="{2697BD14-2923-7E42-BFEC-C53FF5E3497B}" type="presParOf" srcId="{C44E4EA0-7715-DD43-B793-A44F12A10DD4}" destId="{85C4E9DD-8CFE-644F-B72E-2BA4C556074A}" srcOrd="0" destOrd="0" presId="urn:microsoft.com/office/officeart/2005/8/layout/hierarchy2"/>
    <dgm:cxn modelId="{BECDCAD4-884B-BB42-8BB6-F4CC099B9F3E}" type="presParOf" srcId="{85C4E9DD-8CFE-644F-B72E-2BA4C556074A}" destId="{A8F90FF1-E543-6B48-81BE-3B460CB9F137}" srcOrd="0" destOrd="0" presId="urn:microsoft.com/office/officeart/2005/8/layout/hierarchy2"/>
    <dgm:cxn modelId="{F65E32EF-667F-CE47-A26A-6BAB94E2EDAC}" type="presParOf" srcId="{C44E4EA0-7715-DD43-B793-A44F12A10DD4}" destId="{6807E93D-47C0-D047-B7E8-7614C67B386A}" srcOrd="1" destOrd="0" presId="urn:microsoft.com/office/officeart/2005/8/layout/hierarchy2"/>
    <dgm:cxn modelId="{800ED716-9DEB-2B41-AC37-417102A4E767}" type="presParOf" srcId="{6807E93D-47C0-D047-B7E8-7614C67B386A}" destId="{FD323377-6EAB-5D4C-99A1-D6A9EA4D88A4}" srcOrd="0" destOrd="0" presId="urn:microsoft.com/office/officeart/2005/8/layout/hierarchy2"/>
    <dgm:cxn modelId="{5ADA34D6-178C-074B-9262-3B73F13977B9}" type="presParOf" srcId="{6807E93D-47C0-D047-B7E8-7614C67B386A}" destId="{7A347DCE-A598-D347-A2BB-72153A77113B}" srcOrd="1" destOrd="0" presId="urn:microsoft.com/office/officeart/2005/8/layout/hierarchy2"/>
    <dgm:cxn modelId="{8E567586-F2BA-C741-8D2C-7C49CA2A77ED}" type="presParOf" srcId="{C44E4EA0-7715-DD43-B793-A44F12A10DD4}" destId="{78991104-5C49-C142-A17B-DB4BABCCA786}" srcOrd="2" destOrd="0" presId="urn:microsoft.com/office/officeart/2005/8/layout/hierarchy2"/>
    <dgm:cxn modelId="{44CF5202-7D2C-784F-89A2-B8E30E2B775B}" type="presParOf" srcId="{78991104-5C49-C142-A17B-DB4BABCCA786}" destId="{76919AF5-B39B-844B-8B77-F82F72B4DB32}" srcOrd="0" destOrd="0" presId="urn:microsoft.com/office/officeart/2005/8/layout/hierarchy2"/>
    <dgm:cxn modelId="{0DDDFB90-618E-E244-9C7A-382601C8744B}" type="presParOf" srcId="{C44E4EA0-7715-DD43-B793-A44F12A10DD4}" destId="{B3645322-64BA-044F-8269-D3E9C7A8BECD}" srcOrd="3" destOrd="0" presId="urn:microsoft.com/office/officeart/2005/8/layout/hierarchy2"/>
    <dgm:cxn modelId="{6EEC6923-D655-CE44-9272-4D6CA648BB71}" type="presParOf" srcId="{B3645322-64BA-044F-8269-D3E9C7A8BECD}" destId="{FDF3C2B6-9CBC-8A45-9945-2AB3D08EA66C}" srcOrd="0" destOrd="0" presId="urn:microsoft.com/office/officeart/2005/8/layout/hierarchy2"/>
    <dgm:cxn modelId="{2A866EED-1989-B548-AC1C-9BE80B62E100}" type="presParOf" srcId="{B3645322-64BA-044F-8269-D3E9C7A8BECD}" destId="{B694212F-181B-F541-83B0-BB657E96A4A2}" srcOrd="1" destOrd="0" presId="urn:microsoft.com/office/officeart/2005/8/layout/hierarchy2"/>
    <dgm:cxn modelId="{204E9907-D7EE-5748-86E8-1D548DFC90BD}" type="presParOf" srcId="{C44E4EA0-7715-DD43-B793-A44F12A10DD4}" destId="{3658DCDB-BBF5-EE47-8D64-E7BC1AE85E02}" srcOrd="4" destOrd="0" presId="urn:microsoft.com/office/officeart/2005/8/layout/hierarchy2"/>
    <dgm:cxn modelId="{A3C3AF4C-56B7-2947-9B04-7C09F6D177E4}" type="presParOf" srcId="{3658DCDB-BBF5-EE47-8D64-E7BC1AE85E02}" destId="{18966141-3B96-FF47-A4F2-B5A1760D0C69}" srcOrd="0" destOrd="0" presId="urn:microsoft.com/office/officeart/2005/8/layout/hierarchy2"/>
    <dgm:cxn modelId="{7D9A4623-8446-1F4B-ABEA-B65C94A9C6F2}" type="presParOf" srcId="{C44E4EA0-7715-DD43-B793-A44F12A10DD4}" destId="{D72E8190-3A09-FB4D-9D2D-02746F40199A}" srcOrd="5" destOrd="0" presId="urn:microsoft.com/office/officeart/2005/8/layout/hierarchy2"/>
    <dgm:cxn modelId="{45678BC1-8AD7-1C4C-BE70-FA8C569CB11C}" type="presParOf" srcId="{D72E8190-3A09-FB4D-9D2D-02746F40199A}" destId="{89647D4D-7DA2-4245-AC6E-C4B489DFC4AE}" srcOrd="0" destOrd="0" presId="urn:microsoft.com/office/officeart/2005/8/layout/hierarchy2"/>
    <dgm:cxn modelId="{3467A205-2AE3-1E40-A00F-11116AB17107}" type="presParOf" srcId="{D72E8190-3A09-FB4D-9D2D-02746F40199A}" destId="{C9BE4FAF-1DBB-E449-A6B3-6467C189799C}" srcOrd="1" destOrd="0" presId="urn:microsoft.com/office/officeart/2005/8/layout/hierarchy2"/>
    <dgm:cxn modelId="{5101F986-B403-AC49-9013-0CAE46EC99F8}" type="presParOf" srcId="{A13D0BD6-A367-794D-8717-F1FC313FEEEA}" destId="{EE13C1EB-59C9-9D46-91AD-962252BC1C5E}" srcOrd="4" destOrd="0" presId="urn:microsoft.com/office/officeart/2005/8/layout/hierarchy2"/>
    <dgm:cxn modelId="{D734994E-9D70-C24A-8B75-7F422686E8E4}" type="presParOf" srcId="{EE13C1EB-59C9-9D46-91AD-962252BC1C5E}" destId="{518D79B9-4882-8C44-8D76-CC53B4BFAD1E}" srcOrd="0" destOrd="0" presId="urn:microsoft.com/office/officeart/2005/8/layout/hierarchy2"/>
    <dgm:cxn modelId="{D8161E97-538F-ED4F-9830-DF8F753097EF}" type="presParOf" srcId="{A13D0BD6-A367-794D-8717-F1FC313FEEEA}" destId="{DBBD3380-97BB-884F-B5BC-D3E0F3D36299}" srcOrd="5" destOrd="0" presId="urn:microsoft.com/office/officeart/2005/8/layout/hierarchy2"/>
    <dgm:cxn modelId="{4826BDBD-839B-8A46-ADB1-35EDAC807D19}" type="presParOf" srcId="{DBBD3380-97BB-884F-B5BC-D3E0F3D36299}" destId="{4F3572E4-6235-4A4C-A54C-F5CC1A5027BA}" srcOrd="0" destOrd="0" presId="urn:microsoft.com/office/officeart/2005/8/layout/hierarchy2"/>
    <dgm:cxn modelId="{ADF500C8-AF33-5047-A248-FC05B1AAC224}" type="presParOf" srcId="{DBBD3380-97BB-884F-B5BC-D3E0F3D36299}" destId="{12CC63D5-F197-214F-A440-7D5081186DD1}" srcOrd="1" destOrd="0" presId="urn:microsoft.com/office/officeart/2005/8/layout/hierarchy2"/>
    <dgm:cxn modelId="{4DF2A831-4755-5641-9734-5296D974ACFB}" type="presParOf" srcId="{12CC63D5-F197-214F-A440-7D5081186DD1}" destId="{DFECC85E-7540-F746-9005-EE0038EB397B}" srcOrd="0" destOrd="0" presId="urn:microsoft.com/office/officeart/2005/8/layout/hierarchy2"/>
    <dgm:cxn modelId="{B9FD450E-7259-9F4D-A083-2CCF21D597B5}" type="presParOf" srcId="{DFECC85E-7540-F746-9005-EE0038EB397B}" destId="{92AB1CE2-8E2A-5E44-BFD8-4B2A8F76682E}" srcOrd="0" destOrd="0" presId="urn:microsoft.com/office/officeart/2005/8/layout/hierarchy2"/>
    <dgm:cxn modelId="{BE944BD2-6832-CC4B-A88F-6B01C83010E5}" type="presParOf" srcId="{12CC63D5-F197-214F-A440-7D5081186DD1}" destId="{7880FA41-3455-2348-930B-0060D301D8F5}" srcOrd="1" destOrd="0" presId="urn:microsoft.com/office/officeart/2005/8/layout/hierarchy2"/>
    <dgm:cxn modelId="{B47AADB2-03CA-C141-A442-EF8423FB0692}" type="presParOf" srcId="{7880FA41-3455-2348-930B-0060D301D8F5}" destId="{0F9C1A50-3589-D245-ABC9-043DF97D3164}" srcOrd="0" destOrd="0" presId="urn:microsoft.com/office/officeart/2005/8/layout/hierarchy2"/>
    <dgm:cxn modelId="{E07CCF53-D697-734A-9640-06E73655423B}" type="presParOf" srcId="{7880FA41-3455-2348-930B-0060D301D8F5}" destId="{FCF6BFF4-3155-A94F-920D-1CB298138032}" srcOrd="1" destOrd="0" presId="urn:microsoft.com/office/officeart/2005/8/layout/hierarchy2"/>
    <dgm:cxn modelId="{2DC43E01-4E80-0E41-B663-6FCEA41AE8A1}" type="presParOf" srcId="{12CC63D5-F197-214F-A440-7D5081186DD1}" destId="{6883DC69-C691-3544-8E40-F4EB29FBCB4C}" srcOrd="2" destOrd="0" presId="urn:microsoft.com/office/officeart/2005/8/layout/hierarchy2"/>
    <dgm:cxn modelId="{90DC9A8E-D0FA-B440-8762-0B3617EAEE30}" type="presParOf" srcId="{6883DC69-C691-3544-8E40-F4EB29FBCB4C}" destId="{26AD656D-512B-7741-9884-F05F2129031C}" srcOrd="0" destOrd="0" presId="urn:microsoft.com/office/officeart/2005/8/layout/hierarchy2"/>
    <dgm:cxn modelId="{374FD015-C384-064E-8348-7F5C80671950}" type="presParOf" srcId="{12CC63D5-F197-214F-A440-7D5081186DD1}" destId="{70D659BF-8AD1-5E4E-9CE3-9A3BD476A9FB}" srcOrd="3" destOrd="0" presId="urn:microsoft.com/office/officeart/2005/8/layout/hierarchy2"/>
    <dgm:cxn modelId="{249979A3-83E4-9246-8DB2-33EA9ED28E43}" type="presParOf" srcId="{70D659BF-8AD1-5E4E-9CE3-9A3BD476A9FB}" destId="{7A6C1AFB-A300-0D4C-A0D6-AC005AF921D4}" srcOrd="0" destOrd="0" presId="urn:microsoft.com/office/officeart/2005/8/layout/hierarchy2"/>
    <dgm:cxn modelId="{1C7C1FD3-F254-894A-95D5-85024123A4F0}" type="presParOf" srcId="{70D659BF-8AD1-5E4E-9CE3-9A3BD476A9FB}" destId="{98AA63D2-31A8-F441-8659-5D3CFC3B2EC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BECA49-C0A9-9E40-9E8D-8D68A017DEAF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41A597-BA20-074A-9C5A-7CCB16FD9003}">
      <dgm:prSet phldrT="[Text]"/>
      <dgm:spPr/>
      <dgm:t>
        <a:bodyPr/>
        <a:lstStyle/>
        <a:p>
          <a:r>
            <a:rPr lang="en-US" dirty="0"/>
            <a:t>main</a:t>
          </a:r>
        </a:p>
      </dgm:t>
    </dgm:pt>
    <dgm:pt modelId="{D476CB50-57B2-224F-925B-5EB063DC2DC5}" type="parTrans" cxnId="{1A7A9131-FBFC-3B48-A654-B200E2B79CDF}">
      <dgm:prSet/>
      <dgm:spPr/>
      <dgm:t>
        <a:bodyPr/>
        <a:lstStyle/>
        <a:p>
          <a:endParaRPr lang="en-US"/>
        </a:p>
      </dgm:t>
    </dgm:pt>
    <dgm:pt modelId="{9DA266E3-4FB3-5949-BF34-4446ED8113BC}" type="sibTrans" cxnId="{1A7A9131-FBFC-3B48-A654-B200E2B79CDF}">
      <dgm:prSet/>
      <dgm:spPr/>
      <dgm:t>
        <a:bodyPr/>
        <a:lstStyle/>
        <a:p>
          <a:endParaRPr lang="en-US"/>
        </a:p>
      </dgm:t>
    </dgm:pt>
    <dgm:pt modelId="{C47C99D9-6FE8-DB46-9ECF-4E79D04945DF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5E10F11B-D698-F446-AA76-9D1CAD94262B}" type="parTrans" cxnId="{EE28B847-B54D-BA43-9616-11C710CD1254}">
      <dgm:prSet/>
      <dgm:spPr/>
      <dgm:t>
        <a:bodyPr/>
        <a:lstStyle/>
        <a:p>
          <a:endParaRPr lang="en-US"/>
        </a:p>
      </dgm:t>
    </dgm:pt>
    <dgm:pt modelId="{0D6E342F-009D-8A4F-B6A1-294014121633}" type="sibTrans" cxnId="{EE28B847-B54D-BA43-9616-11C710CD1254}">
      <dgm:prSet/>
      <dgm:spPr/>
      <dgm:t>
        <a:bodyPr/>
        <a:lstStyle/>
        <a:p>
          <a:endParaRPr lang="en-US"/>
        </a:p>
      </dgm:t>
    </dgm:pt>
    <dgm:pt modelId="{BA73823F-BF31-8E40-888F-C41FF9E9F94E}">
      <dgm:prSet phldrT="[Text]"/>
      <dgm:spPr/>
      <dgm:t>
        <a:bodyPr/>
        <a:lstStyle/>
        <a:p>
          <a:r>
            <a:rPr lang="en-US" dirty="0"/>
            <a:t>plots</a:t>
          </a:r>
        </a:p>
      </dgm:t>
    </dgm:pt>
    <dgm:pt modelId="{AA032A98-328A-6B41-BE42-FB194E714266}" type="parTrans" cxnId="{C6147307-0D8D-9241-8776-25873090DEF8}">
      <dgm:prSet/>
      <dgm:spPr/>
      <dgm:t>
        <a:bodyPr/>
        <a:lstStyle/>
        <a:p>
          <a:endParaRPr lang="en-US"/>
        </a:p>
      </dgm:t>
    </dgm:pt>
    <dgm:pt modelId="{43831A12-A466-B940-8DE3-C1FA68DE4B54}" type="sibTrans" cxnId="{C6147307-0D8D-9241-8776-25873090DEF8}">
      <dgm:prSet/>
      <dgm:spPr/>
      <dgm:t>
        <a:bodyPr/>
        <a:lstStyle/>
        <a:p>
          <a:endParaRPr lang="en-US"/>
        </a:p>
      </dgm:t>
    </dgm:pt>
    <dgm:pt modelId="{AB8AD029-0318-1346-8983-352AEDDDD04D}">
      <dgm:prSet phldrT="[Text]"/>
      <dgm:spPr/>
      <dgm:t>
        <a:bodyPr/>
        <a:lstStyle/>
        <a:p>
          <a:r>
            <a:rPr lang="en-US" dirty="0"/>
            <a:t>images</a:t>
          </a:r>
        </a:p>
      </dgm:t>
    </dgm:pt>
    <dgm:pt modelId="{0BF0E1B1-2479-AD40-9ED9-A9B7FC39B366}" type="parTrans" cxnId="{F054E57D-2DF3-404D-9B4F-5AE16820E362}">
      <dgm:prSet/>
      <dgm:spPr/>
      <dgm:t>
        <a:bodyPr/>
        <a:lstStyle/>
        <a:p>
          <a:endParaRPr lang="en-US"/>
        </a:p>
      </dgm:t>
    </dgm:pt>
    <dgm:pt modelId="{DC409849-1589-8B4A-BC9A-23C0E5E567C8}" type="sibTrans" cxnId="{F054E57D-2DF3-404D-9B4F-5AE16820E362}">
      <dgm:prSet/>
      <dgm:spPr/>
      <dgm:t>
        <a:bodyPr/>
        <a:lstStyle/>
        <a:p>
          <a:endParaRPr lang="en-US"/>
        </a:p>
      </dgm:t>
    </dgm:pt>
    <dgm:pt modelId="{A3DE8B9D-3089-DC40-AA7C-004C26E8F135}">
      <dgm:prSet phldrT="[Text]"/>
      <dgm:spPr/>
      <dgm:t>
        <a:bodyPr/>
        <a:lstStyle/>
        <a:p>
          <a:r>
            <a:rPr lang="en-US" dirty="0"/>
            <a:t>resources</a:t>
          </a:r>
        </a:p>
      </dgm:t>
    </dgm:pt>
    <dgm:pt modelId="{709B89B7-0372-3A48-82C7-74ECF30FA08A}" type="parTrans" cxnId="{28852431-CCA7-E344-95CC-7C0464D30AAE}">
      <dgm:prSet/>
      <dgm:spPr/>
      <dgm:t>
        <a:bodyPr/>
        <a:lstStyle/>
        <a:p>
          <a:endParaRPr lang="en-US"/>
        </a:p>
      </dgm:t>
    </dgm:pt>
    <dgm:pt modelId="{D8BB9A9C-7471-3D44-B7EA-BB1B23F6F645}" type="sibTrans" cxnId="{28852431-CCA7-E344-95CC-7C0464D30AAE}">
      <dgm:prSet/>
      <dgm:spPr/>
      <dgm:t>
        <a:bodyPr/>
        <a:lstStyle/>
        <a:p>
          <a:endParaRPr lang="en-US"/>
        </a:p>
      </dgm:t>
    </dgm:pt>
    <dgm:pt modelId="{E5E320EF-0C14-D24A-9918-E653377BF23B}">
      <dgm:prSet/>
      <dgm:spPr/>
      <dgm:t>
        <a:bodyPr/>
        <a:lstStyle/>
        <a:p>
          <a:r>
            <a:rPr lang="en-US" dirty="0"/>
            <a:t>scripts</a:t>
          </a:r>
        </a:p>
      </dgm:t>
    </dgm:pt>
    <dgm:pt modelId="{168F1758-AA4B-BB48-8252-0BFEF0A967AA}" type="parTrans" cxnId="{75AAC834-39D7-B041-A1CE-91D5CBDCC0E8}">
      <dgm:prSet/>
      <dgm:spPr/>
      <dgm:t>
        <a:bodyPr/>
        <a:lstStyle/>
        <a:p>
          <a:endParaRPr lang="en-US"/>
        </a:p>
      </dgm:t>
    </dgm:pt>
    <dgm:pt modelId="{097D3205-BB9B-D54F-8990-E6D3B872361E}" type="sibTrans" cxnId="{75AAC834-39D7-B041-A1CE-91D5CBDCC0E8}">
      <dgm:prSet/>
      <dgm:spPr/>
      <dgm:t>
        <a:bodyPr/>
        <a:lstStyle/>
        <a:p>
          <a:endParaRPr lang="en-US"/>
        </a:p>
      </dgm:t>
    </dgm:pt>
    <dgm:pt modelId="{4F15F738-E5AA-E140-896C-19485400F5BD}" type="pres">
      <dgm:prSet presAssocID="{28BECA49-C0A9-9E40-9E8D-8D68A017DEA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2129924-A5E3-F441-9EC3-354FCDA99FBC}" type="pres">
      <dgm:prSet presAssocID="{9241A597-BA20-074A-9C5A-7CCB16FD9003}" presName="root1" presStyleCnt="0"/>
      <dgm:spPr/>
    </dgm:pt>
    <dgm:pt modelId="{30352880-EDFC-E240-9132-12152595BAC1}" type="pres">
      <dgm:prSet presAssocID="{9241A597-BA20-074A-9C5A-7CCB16FD9003}" presName="LevelOneTextNode" presStyleLbl="node0" presStyleIdx="0" presStyleCnt="1">
        <dgm:presLayoutVars>
          <dgm:chPref val="3"/>
        </dgm:presLayoutVars>
      </dgm:prSet>
      <dgm:spPr/>
    </dgm:pt>
    <dgm:pt modelId="{0B61E1D1-ABEA-C944-BE16-8D32E26D034C}" type="pres">
      <dgm:prSet presAssocID="{9241A597-BA20-074A-9C5A-7CCB16FD9003}" presName="level2hierChild" presStyleCnt="0"/>
      <dgm:spPr/>
    </dgm:pt>
    <dgm:pt modelId="{4107D663-3896-4D4C-9E53-AF110C968541}" type="pres">
      <dgm:prSet presAssocID="{5E10F11B-D698-F446-AA76-9D1CAD94262B}" presName="conn2-1" presStyleLbl="parChTrans1D2" presStyleIdx="0" presStyleCnt="5"/>
      <dgm:spPr/>
    </dgm:pt>
    <dgm:pt modelId="{8F1E5CFF-FE8E-724D-BB37-B109B41B9E8F}" type="pres">
      <dgm:prSet presAssocID="{5E10F11B-D698-F446-AA76-9D1CAD94262B}" presName="connTx" presStyleLbl="parChTrans1D2" presStyleIdx="0" presStyleCnt="5"/>
      <dgm:spPr/>
    </dgm:pt>
    <dgm:pt modelId="{E1A4AC3E-7269-2A49-91B5-3FA708299566}" type="pres">
      <dgm:prSet presAssocID="{C47C99D9-6FE8-DB46-9ECF-4E79D04945DF}" presName="root2" presStyleCnt="0"/>
      <dgm:spPr/>
    </dgm:pt>
    <dgm:pt modelId="{1E954EC9-6D6F-E848-93E8-BA54CFA15EC2}" type="pres">
      <dgm:prSet presAssocID="{C47C99D9-6FE8-DB46-9ECF-4E79D04945DF}" presName="LevelTwoTextNode" presStyleLbl="node2" presStyleIdx="0" presStyleCnt="5">
        <dgm:presLayoutVars>
          <dgm:chPref val="3"/>
        </dgm:presLayoutVars>
      </dgm:prSet>
      <dgm:spPr/>
    </dgm:pt>
    <dgm:pt modelId="{49042A7E-8CB1-CB44-A3D9-7CB5578D4769}" type="pres">
      <dgm:prSet presAssocID="{C47C99D9-6FE8-DB46-9ECF-4E79D04945DF}" presName="level3hierChild" presStyleCnt="0"/>
      <dgm:spPr/>
    </dgm:pt>
    <dgm:pt modelId="{8CF3A5A1-5075-7946-97E1-B1B5E368700B}" type="pres">
      <dgm:prSet presAssocID="{168F1758-AA4B-BB48-8252-0BFEF0A967AA}" presName="conn2-1" presStyleLbl="parChTrans1D2" presStyleIdx="1" presStyleCnt="5"/>
      <dgm:spPr/>
    </dgm:pt>
    <dgm:pt modelId="{99173DDC-305A-0849-9A86-B42AA436D591}" type="pres">
      <dgm:prSet presAssocID="{168F1758-AA4B-BB48-8252-0BFEF0A967AA}" presName="connTx" presStyleLbl="parChTrans1D2" presStyleIdx="1" presStyleCnt="5"/>
      <dgm:spPr/>
    </dgm:pt>
    <dgm:pt modelId="{EF759767-A1B7-BB40-A004-8E5C704B34B7}" type="pres">
      <dgm:prSet presAssocID="{E5E320EF-0C14-D24A-9918-E653377BF23B}" presName="root2" presStyleCnt="0"/>
      <dgm:spPr/>
    </dgm:pt>
    <dgm:pt modelId="{00382B7D-813D-F94A-BF71-B96D84DF56A6}" type="pres">
      <dgm:prSet presAssocID="{E5E320EF-0C14-D24A-9918-E653377BF23B}" presName="LevelTwoTextNode" presStyleLbl="node2" presStyleIdx="1" presStyleCnt="5">
        <dgm:presLayoutVars>
          <dgm:chPref val="3"/>
        </dgm:presLayoutVars>
      </dgm:prSet>
      <dgm:spPr/>
    </dgm:pt>
    <dgm:pt modelId="{3F210AB3-49D1-204D-915D-5B17B25DFF76}" type="pres">
      <dgm:prSet presAssocID="{E5E320EF-0C14-D24A-9918-E653377BF23B}" presName="level3hierChild" presStyleCnt="0"/>
      <dgm:spPr/>
    </dgm:pt>
    <dgm:pt modelId="{03DB2D67-3879-8641-B07C-7A7AA3DEAD1F}" type="pres">
      <dgm:prSet presAssocID="{AA032A98-328A-6B41-BE42-FB194E714266}" presName="conn2-1" presStyleLbl="parChTrans1D2" presStyleIdx="2" presStyleCnt="5"/>
      <dgm:spPr/>
    </dgm:pt>
    <dgm:pt modelId="{11B8AD8A-56F0-6549-BFC3-69F8E4DAFA6F}" type="pres">
      <dgm:prSet presAssocID="{AA032A98-328A-6B41-BE42-FB194E714266}" presName="connTx" presStyleLbl="parChTrans1D2" presStyleIdx="2" presStyleCnt="5"/>
      <dgm:spPr/>
    </dgm:pt>
    <dgm:pt modelId="{F94FCAAD-32EC-C149-9B36-740493BC9784}" type="pres">
      <dgm:prSet presAssocID="{BA73823F-BF31-8E40-888F-C41FF9E9F94E}" presName="root2" presStyleCnt="0"/>
      <dgm:spPr/>
    </dgm:pt>
    <dgm:pt modelId="{BEFF0FE0-CB56-5242-BEBE-C3B7FBBF314C}" type="pres">
      <dgm:prSet presAssocID="{BA73823F-BF31-8E40-888F-C41FF9E9F94E}" presName="LevelTwoTextNode" presStyleLbl="node2" presStyleIdx="2" presStyleCnt="5">
        <dgm:presLayoutVars>
          <dgm:chPref val="3"/>
        </dgm:presLayoutVars>
      </dgm:prSet>
      <dgm:spPr/>
    </dgm:pt>
    <dgm:pt modelId="{63536673-A3AB-7149-8CC2-6511E1A4F5C4}" type="pres">
      <dgm:prSet presAssocID="{BA73823F-BF31-8E40-888F-C41FF9E9F94E}" presName="level3hierChild" presStyleCnt="0"/>
      <dgm:spPr/>
    </dgm:pt>
    <dgm:pt modelId="{5D79C516-3F04-654F-BC12-4AE48893A544}" type="pres">
      <dgm:prSet presAssocID="{0BF0E1B1-2479-AD40-9ED9-A9B7FC39B366}" presName="conn2-1" presStyleLbl="parChTrans1D2" presStyleIdx="3" presStyleCnt="5"/>
      <dgm:spPr/>
    </dgm:pt>
    <dgm:pt modelId="{E224F093-D281-514B-95DA-F06057877681}" type="pres">
      <dgm:prSet presAssocID="{0BF0E1B1-2479-AD40-9ED9-A9B7FC39B366}" presName="connTx" presStyleLbl="parChTrans1D2" presStyleIdx="3" presStyleCnt="5"/>
      <dgm:spPr/>
    </dgm:pt>
    <dgm:pt modelId="{F482C741-58F0-F947-9E0A-2AF3B9859E63}" type="pres">
      <dgm:prSet presAssocID="{AB8AD029-0318-1346-8983-352AEDDDD04D}" presName="root2" presStyleCnt="0"/>
      <dgm:spPr/>
    </dgm:pt>
    <dgm:pt modelId="{0140429A-44E7-DE43-8897-0253D3FE794C}" type="pres">
      <dgm:prSet presAssocID="{AB8AD029-0318-1346-8983-352AEDDDD04D}" presName="LevelTwoTextNode" presStyleLbl="node2" presStyleIdx="3" presStyleCnt="5">
        <dgm:presLayoutVars>
          <dgm:chPref val="3"/>
        </dgm:presLayoutVars>
      </dgm:prSet>
      <dgm:spPr/>
    </dgm:pt>
    <dgm:pt modelId="{8775F193-7F87-F946-9036-49658F7EDACC}" type="pres">
      <dgm:prSet presAssocID="{AB8AD029-0318-1346-8983-352AEDDDD04D}" presName="level3hierChild" presStyleCnt="0"/>
      <dgm:spPr/>
    </dgm:pt>
    <dgm:pt modelId="{3ABFBFA6-7015-534B-BA46-072B94FB42A5}" type="pres">
      <dgm:prSet presAssocID="{709B89B7-0372-3A48-82C7-74ECF30FA08A}" presName="conn2-1" presStyleLbl="parChTrans1D2" presStyleIdx="4" presStyleCnt="5"/>
      <dgm:spPr/>
    </dgm:pt>
    <dgm:pt modelId="{FCBA2B18-4FB6-244F-8E2F-3E3AD44FC9AA}" type="pres">
      <dgm:prSet presAssocID="{709B89B7-0372-3A48-82C7-74ECF30FA08A}" presName="connTx" presStyleLbl="parChTrans1D2" presStyleIdx="4" presStyleCnt="5"/>
      <dgm:spPr/>
    </dgm:pt>
    <dgm:pt modelId="{D12642F8-DF79-EB4E-9D51-B731C6F469E4}" type="pres">
      <dgm:prSet presAssocID="{A3DE8B9D-3089-DC40-AA7C-004C26E8F135}" presName="root2" presStyleCnt="0"/>
      <dgm:spPr/>
    </dgm:pt>
    <dgm:pt modelId="{C32B7C7A-3776-CB42-BE9E-8E10FA7CCC91}" type="pres">
      <dgm:prSet presAssocID="{A3DE8B9D-3089-DC40-AA7C-004C26E8F135}" presName="LevelTwoTextNode" presStyleLbl="node2" presStyleIdx="4" presStyleCnt="5">
        <dgm:presLayoutVars>
          <dgm:chPref val="3"/>
        </dgm:presLayoutVars>
      </dgm:prSet>
      <dgm:spPr/>
    </dgm:pt>
    <dgm:pt modelId="{813C4232-B6D0-EB40-93B6-5A6EDE9BF621}" type="pres">
      <dgm:prSet presAssocID="{A3DE8B9D-3089-DC40-AA7C-004C26E8F135}" presName="level3hierChild" presStyleCnt="0"/>
      <dgm:spPr/>
    </dgm:pt>
  </dgm:ptLst>
  <dgm:cxnLst>
    <dgm:cxn modelId="{FD376606-1D2D-FB49-B8EB-CDBB3C74E66A}" type="presOf" srcId="{168F1758-AA4B-BB48-8252-0BFEF0A967AA}" destId="{99173DDC-305A-0849-9A86-B42AA436D591}" srcOrd="1" destOrd="0" presId="urn:microsoft.com/office/officeart/2005/8/layout/hierarchy2"/>
    <dgm:cxn modelId="{C6147307-0D8D-9241-8776-25873090DEF8}" srcId="{9241A597-BA20-074A-9C5A-7CCB16FD9003}" destId="{BA73823F-BF31-8E40-888F-C41FF9E9F94E}" srcOrd="2" destOrd="0" parTransId="{AA032A98-328A-6B41-BE42-FB194E714266}" sibTransId="{43831A12-A466-B940-8DE3-C1FA68DE4B54}"/>
    <dgm:cxn modelId="{0540150E-250A-FE45-BF0E-43294A30478E}" type="presOf" srcId="{C47C99D9-6FE8-DB46-9ECF-4E79D04945DF}" destId="{1E954EC9-6D6F-E848-93E8-BA54CFA15EC2}" srcOrd="0" destOrd="0" presId="urn:microsoft.com/office/officeart/2005/8/layout/hierarchy2"/>
    <dgm:cxn modelId="{BF6DC118-B0B7-4D41-BE78-79315AE997D9}" type="presOf" srcId="{168F1758-AA4B-BB48-8252-0BFEF0A967AA}" destId="{8CF3A5A1-5075-7946-97E1-B1B5E368700B}" srcOrd="0" destOrd="0" presId="urn:microsoft.com/office/officeart/2005/8/layout/hierarchy2"/>
    <dgm:cxn modelId="{F1EA8F20-CE40-F446-B1CA-8DBA907B1F79}" type="presOf" srcId="{709B89B7-0372-3A48-82C7-74ECF30FA08A}" destId="{FCBA2B18-4FB6-244F-8E2F-3E3AD44FC9AA}" srcOrd="1" destOrd="0" presId="urn:microsoft.com/office/officeart/2005/8/layout/hierarchy2"/>
    <dgm:cxn modelId="{C5C2CB29-A257-4D4E-B434-C6B2FD410A15}" type="presOf" srcId="{28BECA49-C0A9-9E40-9E8D-8D68A017DEAF}" destId="{4F15F738-E5AA-E140-896C-19485400F5BD}" srcOrd="0" destOrd="0" presId="urn:microsoft.com/office/officeart/2005/8/layout/hierarchy2"/>
    <dgm:cxn modelId="{28852431-CCA7-E344-95CC-7C0464D30AAE}" srcId="{9241A597-BA20-074A-9C5A-7CCB16FD9003}" destId="{A3DE8B9D-3089-DC40-AA7C-004C26E8F135}" srcOrd="4" destOrd="0" parTransId="{709B89B7-0372-3A48-82C7-74ECF30FA08A}" sibTransId="{D8BB9A9C-7471-3D44-B7EA-BB1B23F6F645}"/>
    <dgm:cxn modelId="{1A7A9131-FBFC-3B48-A654-B200E2B79CDF}" srcId="{28BECA49-C0A9-9E40-9E8D-8D68A017DEAF}" destId="{9241A597-BA20-074A-9C5A-7CCB16FD9003}" srcOrd="0" destOrd="0" parTransId="{D476CB50-57B2-224F-925B-5EB063DC2DC5}" sibTransId="{9DA266E3-4FB3-5949-BF34-4446ED8113BC}"/>
    <dgm:cxn modelId="{383F6334-7FBD-5540-89E1-AD1A4D14142B}" type="presOf" srcId="{AA032A98-328A-6B41-BE42-FB194E714266}" destId="{03DB2D67-3879-8641-B07C-7A7AA3DEAD1F}" srcOrd="0" destOrd="0" presId="urn:microsoft.com/office/officeart/2005/8/layout/hierarchy2"/>
    <dgm:cxn modelId="{75AAC834-39D7-B041-A1CE-91D5CBDCC0E8}" srcId="{9241A597-BA20-074A-9C5A-7CCB16FD9003}" destId="{E5E320EF-0C14-D24A-9918-E653377BF23B}" srcOrd="1" destOrd="0" parTransId="{168F1758-AA4B-BB48-8252-0BFEF0A967AA}" sibTransId="{097D3205-BB9B-D54F-8990-E6D3B872361E}"/>
    <dgm:cxn modelId="{EDBA4E38-7D9E-674C-BD12-2432B8A525D5}" type="presOf" srcId="{0BF0E1B1-2479-AD40-9ED9-A9B7FC39B366}" destId="{E224F093-D281-514B-95DA-F06057877681}" srcOrd="1" destOrd="0" presId="urn:microsoft.com/office/officeart/2005/8/layout/hierarchy2"/>
    <dgm:cxn modelId="{EE28B847-B54D-BA43-9616-11C710CD1254}" srcId="{9241A597-BA20-074A-9C5A-7CCB16FD9003}" destId="{C47C99D9-6FE8-DB46-9ECF-4E79D04945DF}" srcOrd="0" destOrd="0" parTransId="{5E10F11B-D698-F446-AA76-9D1CAD94262B}" sibTransId="{0D6E342F-009D-8A4F-B6A1-294014121633}"/>
    <dgm:cxn modelId="{3384C363-1482-204F-B116-67766C21032F}" type="presOf" srcId="{9241A597-BA20-074A-9C5A-7CCB16FD9003}" destId="{30352880-EDFC-E240-9132-12152595BAC1}" srcOrd="0" destOrd="0" presId="urn:microsoft.com/office/officeart/2005/8/layout/hierarchy2"/>
    <dgm:cxn modelId="{72952266-53C3-E048-98CB-18490D341B75}" type="presOf" srcId="{BA73823F-BF31-8E40-888F-C41FF9E9F94E}" destId="{BEFF0FE0-CB56-5242-BEBE-C3B7FBBF314C}" srcOrd="0" destOrd="0" presId="urn:microsoft.com/office/officeart/2005/8/layout/hierarchy2"/>
    <dgm:cxn modelId="{86FD916C-F56A-6546-BB62-445DE777D3F2}" type="presOf" srcId="{AA032A98-328A-6B41-BE42-FB194E714266}" destId="{11B8AD8A-56F0-6549-BFC3-69F8E4DAFA6F}" srcOrd="1" destOrd="0" presId="urn:microsoft.com/office/officeart/2005/8/layout/hierarchy2"/>
    <dgm:cxn modelId="{F054E57D-2DF3-404D-9B4F-5AE16820E362}" srcId="{9241A597-BA20-074A-9C5A-7CCB16FD9003}" destId="{AB8AD029-0318-1346-8983-352AEDDDD04D}" srcOrd="3" destOrd="0" parTransId="{0BF0E1B1-2479-AD40-9ED9-A9B7FC39B366}" sibTransId="{DC409849-1589-8B4A-BC9A-23C0E5E567C8}"/>
    <dgm:cxn modelId="{C914CA7F-D32B-724D-8C7A-21D7E55430CF}" type="presOf" srcId="{E5E320EF-0C14-D24A-9918-E653377BF23B}" destId="{00382B7D-813D-F94A-BF71-B96D84DF56A6}" srcOrd="0" destOrd="0" presId="urn:microsoft.com/office/officeart/2005/8/layout/hierarchy2"/>
    <dgm:cxn modelId="{4CE89FA7-1DE5-5443-9C1F-941E33DE477D}" type="presOf" srcId="{A3DE8B9D-3089-DC40-AA7C-004C26E8F135}" destId="{C32B7C7A-3776-CB42-BE9E-8E10FA7CCC91}" srcOrd="0" destOrd="0" presId="urn:microsoft.com/office/officeart/2005/8/layout/hierarchy2"/>
    <dgm:cxn modelId="{207E29B4-8A27-5249-9BC4-8F5BF214F86D}" type="presOf" srcId="{0BF0E1B1-2479-AD40-9ED9-A9B7FC39B366}" destId="{5D79C516-3F04-654F-BC12-4AE48893A544}" srcOrd="0" destOrd="0" presId="urn:microsoft.com/office/officeart/2005/8/layout/hierarchy2"/>
    <dgm:cxn modelId="{386059BA-D58C-7540-A612-E1FA2D4623C5}" type="presOf" srcId="{AB8AD029-0318-1346-8983-352AEDDDD04D}" destId="{0140429A-44E7-DE43-8897-0253D3FE794C}" srcOrd="0" destOrd="0" presId="urn:microsoft.com/office/officeart/2005/8/layout/hierarchy2"/>
    <dgm:cxn modelId="{A46678C4-469D-0D4E-B2C3-9AE0FD2BC7C9}" type="presOf" srcId="{5E10F11B-D698-F446-AA76-9D1CAD94262B}" destId="{8F1E5CFF-FE8E-724D-BB37-B109B41B9E8F}" srcOrd="1" destOrd="0" presId="urn:microsoft.com/office/officeart/2005/8/layout/hierarchy2"/>
    <dgm:cxn modelId="{4D2D7AE0-75DB-864B-A00B-0465448D9C5B}" type="presOf" srcId="{5E10F11B-D698-F446-AA76-9D1CAD94262B}" destId="{4107D663-3896-4D4C-9E53-AF110C968541}" srcOrd="0" destOrd="0" presId="urn:microsoft.com/office/officeart/2005/8/layout/hierarchy2"/>
    <dgm:cxn modelId="{05D670E7-A428-BF48-B5BD-186B5A903135}" type="presOf" srcId="{709B89B7-0372-3A48-82C7-74ECF30FA08A}" destId="{3ABFBFA6-7015-534B-BA46-072B94FB42A5}" srcOrd="0" destOrd="0" presId="urn:microsoft.com/office/officeart/2005/8/layout/hierarchy2"/>
    <dgm:cxn modelId="{0D34F212-043F-F349-BFE0-1D9179BD67D1}" type="presParOf" srcId="{4F15F738-E5AA-E140-896C-19485400F5BD}" destId="{E2129924-A5E3-F441-9EC3-354FCDA99FBC}" srcOrd="0" destOrd="0" presId="urn:microsoft.com/office/officeart/2005/8/layout/hierarchy2"/>
    <dgm:cxn modelId="{8CFB5ED6-BB63-754F-8071-01F56909A08A}" type="presParOf" srcId="{E2129924-A5E3-F441-9EC3-354FCDA99FBC}" destId="{30352880-EDFC-E240-9132-12152595BAC1}" srcOrd="0" destOrd="0" presId="urn:microsoft.com/office/officeart/2005/8/layout/hierarchy2"/>
    <dgm:cxn modelId="{095900E7-D3B2-6149-A935-7EFFF86EE8D7}" type="presParOf" srcId="{E2129924-A5E3-F441-9EC3-354FCDA99FBC}" destId="{0B61E1D1-ABEA-C944-BE16-8D32E26D034C}" srcOrd="1" destOrd="0" presId="urn:microsoft.com/office/officeart/2005/8/layout/hierarchy2"/>
    <dgm:cxn modelId="{6508A78B-B466-FB4A-B0AD-73FF34DEBAB2}" type="presParOf" srcId="{0B61E1D1-ABEA-C944-BE16-8D32E26D034C}" destId="{4107D663-3896-4D4C-9E53-AF110C968541}" srcOrd="0" destOrd="0" presId="urn:microsoft.com/office/officeart/2005/8/layout/hierarchy2"/>
    <dgm:cxn modelId="{03793412-FBD4-5945-B545-9E7263236E31}" type="presParOf" srcId="{4107D663-3896-4D4C-9E53-AF110C968541}" destId="{8F1E5CFF-FE8E-724D-BB37-B109B41B9E8F}" srcOrd="0" destOrd="0" presId="urn:microsoft.com/office/officeart/2005/8/layout/hierarchy2"/>
    <dgm:cxn modelId="{B07D34A4-B375-B24E-AB82-3F942E2F96FE}" type="presParOf" srcId="{0B61E1D1-ABEA-C944-BE16-8D32E26D034C}" destId="{E1A4AC3E-7269-2A49-91B5-3FA708299566}" srcOrd="1" destOrd="0" presId="urn:microsoft.com/office/officeart/2005/8/layout/hierarchy2"/>
    <dgm:cxn modelId="{9A4A5F4E-6CC8-CA43-A485-9E4A3B2395C6}" type="presParOf" srcId="{E1A4AC3E-7269-2A49-91B5-3FA708299566}" destId="{1E954EC9-6D6F-E848-93E8-BA54CFA15EC2}" srcOrd="0" destOrd="0" presId="urn:microsoft.com/office/officeart/2005/8/layout/hierarchy2"/>
    <dgm:cxn modelId="{CACD2B21-F669-D947-B945-99DAE3FD634A}" type="presParOf" srcId="{E1A4AC3E-7269-2A49-91B5-3FA708299566}" destId="{49042A7E-8CB1-CB44-A3D9-7CB5578D4769}" srcOrd="1" destOrd="0" presId="urn:microsoft.com/office/officeart/2005/8/layout/hierarchy2"/>
    <dgm:cxn modelId="{0290DF96-5A28-AF46-83A9-B0952F50C533}" type="presParOf" srcId="{0B61E1D1-ABEA-C944-BE16-8D32E26D034C}" destId="{8CF3A5A1-5075-7946-97E1-B1B5E368700B}" srcOrd="2" destOrd="0" presId="urn:microsoft.com/office/officeart/2005/8/layout/hierarchy2"/>
    <dgm:cxn modelId="{57DF10E8-0414-C846-AAF0-7DB0C6C08497}" type="presParOf" srcId="{8CF3A5A1-5075-7946-97E1-B1B5E368700B}" destId="{99173DDC-305A-0849-9A86-B42AA436D591}" srcOrd="0" destOrd="0" presId="urn:microsoft.com/office/officeart/2005/8/layout/hierarchy2"/>
    <dgm:cxn modelId="{14C88CFA-CBCE-B54D-9849-B32BB209358F}" type="presParOf" srcId="{0B61E1D1-ABEA-C944-BE16-8D32E26D034C}" destId="{EF759767-A1B7-BB40-A004-8E5C704B34B7}" srcOrd="3" destOrd="0" presId="urn:microsoft.com/office/officeart/2005/8/layout/hierarchy2"/>
    <dgm:cxn modelId="{722A7BF7-4F37-F043-A5CF-8C1411788F22}" type="presParOf" srcId="{EF759767-A1B7-BB40-A004-8E5C704B34B7}" destId="{00382B7D-813D-F94A-BF71-B96D84DF56A6}" srcOrd="0" destOrd="0" presId="urn:microsoft.com/office/officeart/2005/8/layout/hierarchy2"/>
    <dgm:cxn modelId="{01CCF55C-8617-EA4D-B6AE-9CF8FF6BED0C}" type="presParOf" srcId="{EF759767-A1B7-BB40-A004-8E5C704B34B7}" destId="{3F210AB3-49D1-204D-915D-5B17B25DFF76}" srcOrd="1" destOrd="0" presId="urn:microsoft.com/office/officeart/2005/8/layout/hierarchy2"/>
    <dgm:cxn modelId="{6886805B-9BBD-764C-9A99-0F390DF6B5DB}" type="presParOf" srcId="{0B61E1D1-ABEA-C944-BE16-8D32E26D034C}" destId="{03DB2D67-3879-8641-B07C-7A7AA3DEAD1F}" srcOrd="4" destOrd="0" presId="urn:microsoft.com/office/officeart/2005/8/layout/hierarchy2"/>
    <dgm:cxn modelId="{57444B45-9F83-6548-997C-90E24F9ED00C}" type="presParOf" srcId="{03DB2D67-3879-8641-B07C-7A7AA3DEAD1F}" destId="{11B8AD8A-56F0-6549-BFC3-69F8E4DAFA6F}" srcOrd="0" destOrd="0" presId="urn:microsoft.com/office/officeart/2005/8/layout/hierarchy2"/>
    <dgm:cxn modelId="{F6FDC570-2B53-D34A-99E5-CD71CB72036D}" type="presParOf" srcId="{0B61E1D1-ABEA-C944-BE16-8D32E26D034C}" destId="{F94FCAAD-32EC-C149-9B36-740493BC9784}" srcOrd="5" destOrd="0" presId="urn:microsoft.com/office/officeart/2005/8/layout/hierarchy2"/>
    <dgm:cxn modelId="{27F92A95-A39A-0E49-B92C-EF3FB84A6BEE}" type="presParOf" srcId="{F94FCAAD-32EC-C149-9B36-740493BC9784}" destId="{BEFF0FE0-CB56-5242-BEBE-C3B7FBBF314C}" srcOrd="0" destOrd="0" presId="urn:microsoft.com/office/officeart/2005/8/layout/hierarchy2"/>
    <dgm:cxn modelId="{7264F001-4122-A842-8311-03FD46CA2667}" type="presParOf" srcId="{F94FCAAD-32EC-C149-9B36-740493BC9784}" destId="{63536673-A3AB-7149-8CC2-6511E1A4F5C4}" srcOrd="1" destOrd="0" presId="urn:microsoft.com/office/officeart/2005/8/layout/hierarchy2"/>
    <dgm:cxn modelId="{42846A84-B060-D94C-9133-B7B37CD22FB7}" type="presParOf" srcId="{0B61E1D1-ABEA-C944-BE16-8D32E26D034C}" destId="{5D79C516-3F04-654F-BC12-4AE48893A544}" srcOrd="6" destOrd="0" presId="urn:microsoft.com/office/officeart/2005/8/layout/hierarchy2"/>
    <dgm:cxn modelId="{F7ADB9DA-98E5-3D4C-BDED-B4F2EF6117E5}" type="presParOf" srcId="{5D79C516-3F04-654F-BC12-4AE48893A544}" destId="{E224F093-D281-514B-95DA-F06057877681}" srcOrd="0" destOrd="0" presId="urn:microsoft.com/office/officeart/2005/8/layout/hierarchy2"/>
    <dgm:cxn modelId="{C17CD80F-CFFE-E743-B491-729E75078E0F}" type="presParOf" srcId="{0B61E1D1-ABEA-C944-BE16-8D32E26D034C}" destId="{F482C741-58F0-F947-9E0A-2AF3B9859E63}" srcOrd="7" destOrd="0" presId="urn:microsoft.com/office/officeart/2005/8/layout/hierarchy2"/>
    <dgm:cxn modelId="{626553CC-E846-314E-AC58-7113EE5698F9}" type="presParOf" srcId="{F482C741-58F0-F947-9E0A-2AF3B9859E63}" destId="{0140429A-44E7-DE43-8897-0253D3FE794C}" srcOrd="0" destOrd="0" presId="urn:microsoft.com/office/officeart/2005/8/layout/hierarchy2"/>
    <dgm:cxn modelId="{81D6E7D7-87AF-4945-9123-4D1EEDBF7CDD}" type="presParOf" srcId="{F482C741-58F0-F947-9E0A-2AF3B9859E63}" destId="{8775F193-7F87-F946-9036-49658F7EDACC}" srcOrd="1" destOrd="0" presId="urn:microsoft.com/office/officeart/2005/8/layout/hierarchy2"/>
    <dgm:cxn modelId="{302459BB-2BD0-4A4A-B682-F2632D3066C0}" type="presParOf" srcId="{0B61E1D1-ABEA-C944-BE16-8D32E26D034C}" destId="{3ABFBFA6-7015-534B-BA46-072B94FB42A5}" srcOrd="8" destOrd="0" presId="urn:microsoft.com/office/officeart/2005/8/layout/hierarchy2"/>
    <dgm:cxn modelId="{84E20356-DFAE-4E46-B17C-742451573E82}" type="presParOf" srcId="{3ABFBFA6-7015-534B-BA46-072B94FB42A5}" destId="{FCBA2B18-4FB6-244F-8E2F-3E3AD44FC9AA}" srcOrd="0" destOrd="0" presId="urn:microsoft.com/office/officeart/2005/8/layout/hierarchy2"/>
    <dgm:cxn modelId="{7E2FDEB1-E322-E043-A68D-6DE58A48D63F}" type="presParOf" srcId="{0B61E1D1-ABEA-C944-BE16-8D32E26D034C}" destId="{D12642F8-DF79-EB4E-9D51-B731C6F469E4}" srcOrd="9" destOrd="0" presId="urn:microsoft.com/office/officeart/2005/8/layout/hierarchy2"/>
    <dgm:cxn modelId="{71591B5A-0578-434C-B108-966A1308658C}" type="presParOf" srcId="{D12642F8-DF79-EB4E-9D51-B731C6F469E4}" destId="{C32B7C7A-3776-CB42-BE9E-8E10FA7CCC91}" srcOrd="0" destOrd="0" presId="urn:microsoft.com/office/officeart/2005/8/layout/hierarchy2"/>
    <dgm:cxn modelId="{1C5AA76D-AEF4-FE42-81B9-9F13F91DBE6D}" type="presParOf" srcId="{D12642F8-DF79-EB4E-9D51-B731C6F469E4}" destId="{813C4232-B6D0-EB40-93B6-5A6EDE9BF62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1453F-5FDF-DB49-AD2E-E76F7A177F0A}">
      <dsp:nvSpPr>
        <dsp:cNvPr id="0" name=""/>
        <dsp:cNvSpPr/>
      </dsp:nvSpPr>
      <dsp:spPr>
        <a:xfrm>
          <a:off x="1060292" y="2558695"/>
          <a:ext cx="1481353" cy="740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</a:t>
          </a:r>
        </a:p>
      </dsp:txBody>
      <dsp:txXfrm>
        <a:off x="1081986" y="2580389"/>
        <a:ext cx="1437965" cy="697288"/>
      </dsp:txXfrm>
    </dsp:sp>
    <dsp:sp modelId="{B94888FA-8405-CF4B-8D8A-45D49F8683BD}">
      <dsp:nvSpPr>
        <dsp:cNvPr id="0" name=""/>
        <dsp:cNvSpPr/>
      </dsp:nvSpPr>
      <dsp:spPr>
        <a:xfrm rot="17692822">
          <a:off x="2133725" y="2276884"/>
          <a:ext cx="140838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08381" y="133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02706" y="2254990"/>
        <a:ext cx="70419" cy="70419"/>
      </dsp:txXfrm>
    </dsp:sp>
    <dsp:sp modelId="{24A7A984-2592-3A4C-8BD4-592D22914550}">
      <dsp:nvSpPr>
        <dsp:cNvPr id="0" name=""/>
        <dsp:cNvSpPr/>
      </dsp:nvSpPr>
      <dsp:spPr>
        <a:xfrm>
          <a:off x="3134186" y="1281028"/>
          <a:ext cx="1481353" cy="740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Form</a:t>
          </a:r>
        </a:p>
      </dsp:txBody>
      <dsp:txXfrm>
        <a:off x="3155880" y="1302722"/>
        <a:ext cx="1437965" cy="697288"/>
      </dsp:txXfrm>
    </dsp:sp>
    <dsp:sp modelId="{993044E5-A924-7C40-AE76-1C4B029D3337}">
      <dsp:nvSpPr>
        <dsp:cNvPr id="0" name=""/>
        <dsp:cNvSpPr/>
      </dsp:nvSpPr>
      <dsp:spPr>
        <a:xfrm rot="18289469">
          <a:off x="4393006" y="1212162"/>
          <a:ext cx="103760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37608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85870" y="1199537"/>
        <a:ext cx="51880" cy="51880"/>
      </dsp:txXfrm>
    </dsp:sp>
    <dsp:sp modelId="{002493D9-D2BB-CD4D-84BE-B6947E941B0D}">
      <dsp:nvSpPr>
        <dsp:cNvPr id="0" name=""/>
        <dsp:cNvSpPr/>
      </dsp:nvSpPr>
      <dsp:spPr>
        <a:xfrm>
          <a:off x="5208081" y="429250"/>
          <a:ext cx="1481353" cy="740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speech</a:t>
          </a:r>
        </a:p>
      </dsp:txBody>
      <dsp:txXfrm>
        <a:off x="5229775" y="450944"/>
        <a:ext cx="1437965" cy="697288"/>
      </dsp:txXfrm>
    </dsp:sp>
    <dsp:sp modelId="{8D9E59E1-6FB1-9F47-B4CF-25733B20B9D4}">
      <dsp:nvSpPr>
        <dsp:cNvPr id="0" name=""/>
        <dsp:cNvSpPr/>
      </dsp:nvSpPr>
      <dsp:spPr>
        <a:xfrm rot="19457599">
          <a:off x="6620846" y="573328"/>
          <a:ext cx="72971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29716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67461" y="568401"/>
        <a:ext cx="36485" cy="36485"/>
      </dsp:txXfrm>
    </dsp:sp>
    <dsp:sp modelId="{D8146E3F-D1CC-FC49-BD35-E49B60961FC4}">
      <dsp:nvSpPr>
        <dsp:cNvPr id="0" name=""/>
        <dsp:cNvSpPr/>
      </dsp:nvSpPr>
      <dsp:spPr>
        <a:xfrm>
          <a:off x="7281975" y="3361"/>
          <a:ext cx="1481353" cy="740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spontaneous</a:t>
          </a:r>
        </a:p>
      </dsp:txBody>
      <dsp:txXfrm>
        <a:off x="7303669" y="25055"/>
        <a:ext cx="1437965" cy="697288"/>
      </dsp:txXfrm>
    </dsp:sp>
    <dsp:sp modelId="{C730A1A4-28DD-2842-B81D-6E6CA3481192}">
      <dsp:nvSpPr>
        <dsp:cNvPr id="0" name=""/>
        <dsp:cNvSpPr/>
      </dsp:nvSpPr>
      <dsp:spPr>
        <a:xfrm rot="2142401">
          <a:off x="6620846" y="999217"/>
          <a:ext cx="72971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29716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67461" y="994290"/>
        <a:ext cx="36485" cy="36485"/>
      </dsp:txXfrm>
    </dsp:sp>
    <dsp:sp modelId="{6B1DED27-2D73-AA42-A796-C3EB1BDF6021}">
      <dsp:nvSpPr>
        <dsp:cNvPr id="0" name=""/>
        <dsp:cNvSpPr/>
      </dsp:nvSpPr>
      <dsp:spPr>
        <a:xfrm>
          <a:off x="7281975" y="855139"/>
          <a:ext cx="1481353" cy="740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controlled </a:t>
          </a:r>
        </a:p>
      </dsp:txBody>
      <dsp:txXfrm>
        <a:off x="7303669" y="876833"/>
        <a:ext cx="1437965" cy="697288"/>
      </dsp:txXfrm>
    </dsp:sp>
    <dsp:sp modelId="{9B50FD0F-FAD7-AC40-8E4E-2BF8A0EFFF27}">
      <dsp:nvSpPr>
        <dsp:cNvPr id="0" name=""/>
        <dsp:cNvSpPr/>
      </dsp:nvSpPr>
      <dsp:spPr>
        <a:xfrm rot="3310531">
          <a:off x="4393006" y="2063940"/>
          <a:ext cx="103760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37608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85870" y="2051315"/>
        <a:ext cx="51880" cy="51880"/>
      </dsp:txXfrm>
    </dsp:sp>
    <dsp:sp modelId="{A6775808-4D38-874D-AC0C-D523391CA418}">
      <dsp:nvSpPr>
        <dsp:cNvPr id="0" name=""/>
        <dsp:cNvSpPr/>
      </dsp:nvSpPr>
      <dsp:spPr>
        <a:xfrm>
          <a:off x="5208081" y="2132806"/>
          <a:ext cx="1481353" cy="740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written</a:t>
          </a:r>
        </a:p>
      </dsp:txBody>
      <dsp:txXfrm>
        <a:off x="5229775" y="2154500"/>
        <a:ext cx="1437965" cy="697288"/>
      </dsp:txXfrm>
    </dsp:sp>
    <dsp:sp modelId="{21317B9F-65A8-8E45-B5F5-AD902ED70569}">
      <dsp:nvSpPr>
        <dsp:cNvPr id="0" name=""/>
        <dsp:cNvSpPr/>
      </dsp:nvSpPr>
      <dsp:spPr>
        <a:xfrm rot="19457599">
          <a:off x="6620846" y="2276884"/>
          <a:ext cx="72971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29716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67461" y="2271957"/>
        <a:ext cx="36485" cy="36485"/>
      </dsp:txXfrm>
    </dsp:sp>
    <dsp:sp modelId="{5FAEE245-8670-1144-9588-718CF3186F46}">
      <dsp:nvSpPr>
        <dsp:cNvPr id="0" name=""/>
        <dsp:cNvSpPr/>
      </dsp:nvSpPr>
      <dsp:spPr>
        <a:xfrm>
          <a:off x="7281975" y="1706917"/>
          <a:ext cx="1481353" cy="740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corpora</a:t>
          </a:r>
        </a:p>
      </dsp:txBody>
      <dsp:txXfrm>
        <a:off x="7303669" y="1728611"/>
        <a:ext cx="1437965" cy="697288"/>
      </dsp:txXfrm>
    </dsp:sp>
    <dsp:sp modelId="{B1702EC2-3A93-104B-BFDF-DED8950C5AA8}">
      <dsp:nvSpPr>
        <dsp:cNvPr id="0" name=""/>
        <dsp:cNvSpPr/>
      </dsp:nvSpPr>
      <dsp:spPr>
        <a:xfrm rot="2142401">
          <a:off x="6620846" y="2702773"/>
          <a:ext cx="72971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29716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67461" y="2697846"/>
        <a:ext cx="36485" cy="36485"/>
      </dsp:txXfrm>
    </dsp:sp>
    <dsp:sp modelId="{A2AFE57D-51C2-014D-B352-B32653078A4A}">
      <dsp:nvSpPr>
        <dsp:cNvPr id="0" name=""/>
        <dsp:cNvSpPr/>
      </dsp:nvSpPr>
      <dsp:spPr>
        <a:xfrm>
          <a:off x="7281975" y="2558695"/>
          <a:ext cx="1481353" cy="740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your own</a:t>
          </a:r>
        </a:p>
      </dsp:txBody>
      <dsp:txXfrm>
        <a:off x="7303669" y="2580389"/>
        <a:ext cx="1437965" cy="697288"/>
      </dsp:txXfrm>
    </dsp:sp>
    <dsp:sp modelId="{B2047063-1543-3D43-8DF3-9ADAE5CE7C15}">
      <dsp:nvSpPr>
        <dsp:cNvPr id="0" name=""/>
        <dsp:cNvSpPr/>
      </dsp:nvSpPr>
      <dsp:spPr>
        <a:xfrm rot="3907178">
          <a:off x="2133725" y="3554551"/>
          <a:ext cx="140838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08381" y="133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02706" y="3532657"/>
        <a:ext cx="70419" cy="70419"/>
      </dsp:txXfrm>
    </dsp:sp>
    <dsp:sp modelId="{DD35AD79-8B9A-1E49-B65B-F60F33B9C893}">
      <dsp:nvSpPr>
        <dsp:cNvPr id="0" name=""/>
        <dsp:cNvSpPr/>
      </dsp:nvSpPr>
      <dsp:spPr>
        <a:xfrm>
          <a:off x="3134186" y="3836362"/>
          <a:ext cx="1481353" cy="740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Motivation </a:t>
          </a:r>
        </a:p>
      </dsp:txBody>
      <dsp:txXfrm>
        <a:off x="3155880" y="3858056"/>
        <a:ext cx="1437965" cy="697288"/>
      </dsp:txXfrm>
    </dsp:sp>
    <dsp:sp modelId="{BC4B9988-05E4-1448-B256-256BDD5ACD9E}">
      <dsp:nvSpPr>
        <dsp:cNvPr id="0" name=""/>
        <dsp:cNvSpPr/>
      </dsp:nvSpPr>
      <dsp:spPr>
        <a:xfrm>
          <a:off x="4615539" y="4193385"/>
          <a:ext cx="59254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541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96996" y="4191887"/>
        <a:ext cx="29627" cy="29627"/>
      </dsp:txXfrm>
    </dsp:sp>
    <dsp:sp modelId="{F6CD591F-9E1A-AC4D-A28C-9419850AA8E2}">
      <dsp:nvSpPr>
        <dsp:cNvPr id="0" name=""/>
        <dsp:cNvSpPr/>
      </dsp:nvSpPr>
      <dsp:spPr>
        <a:xfrm>
          <a:off x="5208081" y="3836362"/>
          <a:ext cx="1481353" cy="740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Theory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intuition</a:t>
          </a:r>
        </a:p>
      </dsp:txBody>
      <dsp:txXfrm>
        <a:off x="5229775" y="3858056"/>
        <a:ext cx="1437965" cy="697288"/>
      </dsp:txXfrm>
    </dsp:sp>
    <dsp:sp modelId="{341E3403-BD75-454F-859C-ED567A4D773F}">
      <dsp:nvSpPr>
        <dsp:cNvPr id="0" name=""/>
        <dsp:cNvSpPr/>
      </dsp:nvSpPr>
      <dsp:spPr>
        <a:xfrm rot="19457599">
          <a:off x="6620846" y="3980440"/>
          <a:ext cx="72971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29716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67461" y="3975513"/>
        <a:ext cx="36485" cy="36485"/>
      </dsp:txXfrm>
    </dsp:sp>
    <dsp:sp modelId="{1DA8641C-95AE-2346-8ED2-6425AC2E613A}">
      <dsp:nvSpPr>
        <dsp:cNvPr id="0" name=""/>
        <dsp:cNvSpPr/>
      </dsp:nvSpPr>
      <dsp:spPr>
        <a:xfrm>
          <a:off x="7281975" y="3410473"/>
          <a:ext cx="1481353" cy="740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Knowledge gap</a:t>
          </a:r>
        </a:p>
      </dsp:txBody>
      <dsp:txXfrm>
        <a:off x="7303669" y="3432167"/>
        <a:ext cx="1437965" cy="697288"/>
      </dsp:txXfrm>
    </dsp:sp>
    <dsp:sp modelId="{B2309BA5-CD0A-1447-994C-E99E20C4A193}">
      <dsp:nvSpPr>
        <dsp:cNvPr id="0" name=""/>
        <dsp:cNvSpPr/>
      </dsp:nvSpPr>
      <dsp:spPr>
        <a:xfrm rot="2142401">
          <a:off x="6620846" y="4406329"/>
          <a:ext cx="72971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29716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67461" y="4401402"/>
        <a:ext cx="36485" cy="36485"/>
      </dsp:txXfrm>
    </dsp:sp>
    <dsp:sp modelId="{79BF7314-6FAE-5743-92D3-D09D920CA667}">
      <dsp:nvSpPr>
        <dsp:cNvPr id="0" name=""/>
        <dsp:cNvSpPr/>
      </dsp:nvSpPr>
      <dsp:spPr>
        <a:xfrm>
          <a:off x="7281975" y="4262251"/>
          <a:ext cx="1481353" cy="740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Corrections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Additions</a:t>
          </a:r>
        </a:p>
      </dsp:txBody>
      <dsp:txXfrm>
        <a:off x="7303669" y="4283945"/>
        <a:ext cx="1437965" cy="6972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11FF4-6D59-DB48-AB4F-2E89CC208802}">
      <dsp:nvSpPr>
        <dsp:cNvPr id="0" name=""/>
        <dsp:cNvSpPr/>
      </dsp:nvSpPr>
      <dsp:spPr>
        <a:xfrm>
          <a:off x="603014" y="2063018"/>
          <a:ext cx="1266239" cy="633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your own</a:t>
          </a:r>
        </a:p>
      </dsp:txBody>
      <dsp:txXfrm>
        <a:off x="621557" y="2081561"/>
        <a:ext cx="1229153" cy="596033"/>
      </dsp:txXfrm>
    </dsp:sp>
    <dsp:sp modelId="{7726C7E2-9525-8841-B150-E26A536F1140}">
      <dsp:nvSpPr>
        <dsp:cNvPr id="0" name=""/>
        <dsp:cNvSpPr/>
      </dsp:nvSpPr>
      <dsp:spPr>
        <a:xfrm rot="19194521">
          <a:off x="1649135" y="1764925"/>
          <a:ext cx="187349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873490" y="1138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539043" y="1729470"/>
        <a:ext cx="93674" cy="93674"/>
      </dsp:txXfrm>
    </dsp:sp>
    <dsp:sp modelId="{F473C2F7-D889-A44A-A775-CF522A4989B8}">
      <dsp:nvSpPr>
        <dsp:cNvPr id="0" name=""/>
        <dsp:cNvSpPr/>
      </dsp:nvSpPr>
      <dsp:spPr>
        <a:xfrm>
          <a:off x="3302509" y="856476"/>
          <a:ext cx="1266239" cy="633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surveys</a:t>
          </a:r>
        </a:p>
      </dsp:txBody>
      <dsp:txXfrm>
        <a:off x="3321052" y="875019"/>
        <a:ext cx="1229153" cy="596033"/>
      </dsp:txXfrm>
    </dsp:sp>
    <dsp:sp modelId="{89197694-AD3A-A144-B5FD-D3E089675D51}">
      <dsp:nvSpPr>
        <dsp:cNvPr id="0" name=""/>
        <dsp:cNvSpPr/>
      </dsp:nvSpPr>
      <dsp:spPr>
        <a:xfrm rot="19457599">
          <a:off x="4510120" y="979632"/>
          <a:ext cx="62375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23751" y="1138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06402" y="975420"/>
        <a:ext cx="31187" cy="31187"/>
      </dsp:txXfrm>
    </dsp:sp>
    <dsp:sp modelId="{4B6E2D72-0DDC-5B46-82A7-E5CFD5372D24}">
      <dsp:nvSpPr>
        <dsp:cNvPr id="0" name=""/>
        <dsp:cNvSpPr/>
      </dsp:nvSpPr>
      <dsp:spPr>
        <a:xfrm>
          <a:off x="5075243" y="492432"/>
          <a:ext cx="1266239" cy="633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Google forms</a:t>
          </a:r>
        </a:p>
      </dsp:txBody>
      <dsp:txXfrm>
        <a:off x="5093786" y="510975"/>
        <a:ext cx="1229153" cy="596033"/>
      </dsp:txXfrm>
    </dsp:sp>
    <dsp:sp modelId="{0DFD9BC5-FCE0-EF47-BF7B-1CE4E6A0A530}">
      <dsp:nvSpPr>
        <dsp:cNvPr id="0" name=""/>
        <dsp:cNvSpPr/>
      </dsp:nvSpPr>
      <dsp:spPr>
        <a:xfrm rot="2142401">
          <a:off x="4510120" y="1343676"/>
          <a:ext cx="62375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23751" y="1138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06402" y="1339464"/>
        <a:ext cx="31187" cy="31187"/>
      </dsp:txXfrm>
    </dsp:sp>
    <dsp:sp modelId="{219F9D2E-B3A2-0C44-AB5B-A7757BFCFC95}">
      <dsp:nvSpPr>
        <dsp:cNvPr id="0" name=""/>
        <dsp:cNvSpPr/>
      </dsp:nvSpPr>
      <dsp:spPr>
        <a:xfrm>
          <a:off x="5075243" y="1220520"/>
          <a:ext cx="1266239" cy="633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Qualtrics</a:t>
          </a:r>
        </a:p>
      </dsp:txBody>
      <dsp:txXfrm>
        <a:off x="5093786" y="1239063"/>
        <a:ext cx="1229153" cy="596033"/>
      </dsp:txXfrm>
    </dsp:sp>
    <dsp:sp modelId="{6BFA8FAC-B6DA-054F-84DC-34EE474660DB}">
      <dsp:nvSpPr>
        <dsp:cNvPr id="0" name=""/>
        <dsp:cNvSpPr/>
      </dsp:nvSpPr>
      <dsp:spPr>
        <a:xfrm rot="37367">
          <a:off x="1869118" y="2392910"/>
          <a:ext cx="454742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547421" y="1138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029144" y="2290606"/>
        <a:ext cx="227371" cy="227371"/>
      </dsp:txXfrm>
    </dsp:sp>
    <dsp:sp modelId="{98B96B95-FE18-3F42-B1C3-2DD9FA604B2B}">
      <dsp:nvSpPr>
        <dsp:cNvPr id="0" name=""/>
        <dsp:cNvSpPr/>
      </dsp:nvSpPr>
      <dsp:spPr>
        <a:xfrm>
          <a:off x="6416406" y="2112446"/>
          <a:ext cx="1266239" cy="633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built from scratch</a:t>
          </a:r>
        </a:p>
      </dsp:txBody>
      <dsp:txXfrm>
        <a:off x="6434949" y="2130989"/>
        <a:ext cx="1229153" cy="596033"/>
      </dsp:txXfrm>
    </dsp:sp>
    <dsp:sp modelId="{85C4E9DD-8CFE-644F-B72E-2BA4C556074A}">
      <dsp:nvSpPr>
        <dsp:cNvPr id="0" name=""/>
        <dsp:cNvSpPr/>
      </dsp:nvSpPr>
      <dsp:spPr>
        <a:xfrm rot="18289469">
          <a:off x="7492427" y="2053580"/>
          <a:ext cx="88693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86932" y="1138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13720" y="2042789"/>
        <a:ext cx="44346" cy="44346"/>
      </dsp:txXfrm>
    </dsp:sp>
    <dsp:sp modelId="{FD323377-6EAB-5D4C-99A1-D6A9EA4D88A4}">
      <dsp:nvSpPr>
        <dsp:cNvPr id="0" name=""/>
        <dsp:cNvSpPr/>
      </dsp:nvSpPr>
      <dsp:spPr>
        <a:xfrm>
          <a:off x="8189141" y="1384358"/>
          <a:ext cx="1266239" cy="633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Excel</a:t>
          </a:r>
        </a:p>
      </dsp:txBody>
      <dsp:txXfrm>
        <a:off x="8207684" y="1402901"/>
        <a:ext cx="1229153" cy="596033"/>
      </dsp:txXfrm>
    </dsp:sp>
    <dsp:sp modelId="{78991104-5C49-C142-A17B-DB4BABCCA786}">
      <dsp:nvSpPr>
        <dsp:cNvPr id="0" name=""/>
        <dsp:cNvSpPr/>
      </dsp:nvSpPr>
      <dsp:spPr>
        <a:xfrm>
          <a:off x="7682645" y="2417624"/>
          <a:ext cx="50649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06495" y="1138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23231" y="2416343"/>
        <a:ext cx="25324" cy="25324"/>
      </dsp:txXfrm>
    </dsp:sp>
    <dsp:sp modelId="{FDF3C2B6-9CBC-8A45-9945-2AB3D08EA66C}">
      <dsp:nvSpPr>
        <dsp:cNvPr id="0" name=""/>
        <dsp:cNvSpPr/>
      </dsp:nvSpPr>
      <dsp:spPr>
        <a:xfrm>
          <a:off x="8189141" y="2112446"/>
          <a:ext cx="1266239" cy="633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Google sheets</a:t>
          </a:r>
        </a:p>
      </dsp:txBody>
      <dsp:txXfrm>
        <a:off x="8207684" y="2130989"/>
        <a:ext cx="1229153" cy="596033"/>
      </dsp:txXfrm>
    </dsp:sp>
    <dsp:sp modelId="{3658DCDB-BBF5-EE47-8D64-E7BC1AE85E02}">
      <dsp:nvSpPr>
        <dsp:cNvPr id="0" name=""/>
        <dsp:cNvSpPr/>
      </dsp:nvSpPr>
      <dsp:spPr>
        <a:xfrm rot="3310531">
          <a:off x="7492427" y="2781668"/>
          <a:ext cx="88693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86932" y="1138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13720" y="2770876"/>
        <a:ext cx="44346" cy="44346"/>
      </dsp:txXfrm>
    </dsp:sp>
    <dsp:sp modelId="{89647D4D-7DA2-4245-AC6E-C4B489DFC4AE}">
      <dsp:nvSpPr>
        <dsp:cNvPr id="0" name=""/>
        <dsp:cNvSpPr/>
      </dsp:nvSpPr>
      <dsp:spPr>
        <a:xfrm>
          <a:off x="8189141" y="2840533"/>
          <a:ext cx="1266239" cy="633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Numbers</a:t>
          </a:r>
        </a:p>
      </dsp:txBody>
      <dsp:txXfrm>
        <a:off x="8207684" y="2859076"/>
        <a:ext cx="1229153" cy="596033"/>
      </dsp:txXfrm>
    </dsp:sp>
    <dsp:sp modelId="{EE13C1EB-59C9-9D46-91AD-962252BC1C5E}">
      <dsp:nvSpPr>
        <dsp:cNvPr id="0" name=""/>
        <dsp:cNvSpPr/>
      </dsp:nvSpPr>
      <dsp:spPr>
        <a:xfrm rot="2588389">
          <a:off x="1615223" y="3010787"/>
          <a:ext cx="187952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879522" y="1138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507996" y="2975181"/>
        <a:ext cx="93976" cy="93976"/>
      </dsp:txXfrm>
    </dsp:sp>
    <dsp:sp modelId="{4F3572E4-6235-4A4C-A54C-F5CC1A5027BA}">
      <dsp:nvSpPr>
        <dsp:cNvPr id="0" name=""/>
        <dsp:cNvSpPr/>
      </dsp:nvSpPr>
      <dsp:spPr>
        <a:xfrm>
          <a:off x="3240716" y="3348200"/>
          <a:ext cx="1266239" cy="633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scrapping</a:t>
          </a:r>
        </a:p>
      </dsp:txBody>
      <dsp:txXfrm>
        <a:off x="3259259" y="3366743"/>
        <a:ext cx="1229153" cy="596033"/>
      </dsp:txXfrm>
    </dsp:sp>
    <dsp:sp modelId="{DFECC85E-7540-F746-9005-EE0038EB397B}">
      <dsp:nvSpPr>
        <dsp:cNvPr id="0" name=""/>
        <dsp:cNvSpPr/>
      </dsp:nvSpPr>
      <dsp:spPr>
        <a:xfrm rot="19457599">
          <a:off x="4448328" y="3471356"/>
          <a:ext cx="62375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23751" y="1138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44609" y="3467144"/>
        <a:ext cx="31187" cy="31187"/>
      </dsp:txXfrm>
    </dsp:sp>
    <dsp:sp modelId="{0F9C1A50-3589-D245-ABC9-043DF97D3164}">
      <dsp:nvSpPr>
        <dsp:cNvPr id="0" name=""/>
        <dsp:cNvSpPr/>
      </dsp:nvSpPr>
      <dsp:spPr>
        <a:xfrm>
          <a:off x="5013451" y="2984157"/>
          <a:ext cx="1266239" cy="633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websites</a:t>
          </a:r>
        </a:p>
      </dsp:txBody>
      <dsp:txXfrm>
        <a:off x="5031994" y="3002700"/>
        <a:ext cx="1229153" cy="596033"/>
      </dsp:txXfrm>
    </dsp:sp>
    <dsp:sp modelId="{6883DC69-C691-3544-8E40-F4EB29FBCB4C}">
      <dsp:nvSpPr>
        <dsp:cNvPr id="0" name=""/>
        <dsp:cNvSpPr/>
      </dsp:nvSpPr>
      <dsp:spPr>
        <a:xfrm rot="2142401">
          <a:off x="4448328" y="3835400"/>
          <a:ext cx="62375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23751" y="1138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44609" y="3831188"/>
        <a:ext cx="31187" cy="31187"/>
      </dsp:txXfrm>
    </dsp:sp>
    <dsp:sp modelId="{7A6C1AFB-A300-0D4C-A0D6-AC005AF921D4}">
      <dsp:nvSpPr>
        <dsp:cNvPr id="0" name=""/>
        <dsp:cNvSpPr/>
      </dsp:nvSpPr>
      <dsp:spPr>
        <a:xfrm>
          <a:off x="5013451" y="3712244"/>
          <a:ext cx="1266239" cy="633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existing documents</a:t>
          </a:r>
        </a:p>
      </dsp:txBody>
      <dsp:txXfrm>
        <a:off x="5031994" y="3730787"/>
        <a:ext cx="1229153" cy="5960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52880-EDFC-E240-9132-12152595BAC1}">
      <dsp:nvSpPr>
        <dsp:cNvPr id="0" name=""/>
        <dsp:cNvSpPr/>
      </dsp:nvSpPr>
      <dsp:spPr>
        <a:xfrm>
          <a:off x="769791" y="1532414"/>
          <a:ext cx="1331583" cy="665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main</a:t>
          </a:r>
        </a:p>
      </dsp:txBody>
      <dsp:txXfrm>
        <a:off x="789291" y="1551914"/>
        <a:ext cx="1292583" cy="626791"/>
      </dsp:txXfrm>
    </dsp:sp>
    <dsp:sp modelId="{4107D663-3896-4D4C-9E53-AF110C968541}">
      <dsp:nvSpPr>
        <dsp:cNvPr id="0" name=""/>
        <dsp:cNvSpPr/>
      </dsp:nvSpPr>
      <dsp:spPr>
        <a:xfrm rot="17350740">
          <a:off x="1557037" y="1083587"/>
          <a:ext cx="162130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621308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327159" y="1059116"/>
        <a:ext cx="81065" cy="81065"/>
      </dsp:txXfrm>
    </dsp:sp>
    <dsp:sp modelId="{1E954EC9-6D6F-E848-93E8-BA54CFA15EC2}">
      <dsp:nvSpPr>
        <dsp:cNvPr id="0" name=""/>
        <dsp:cNvSpPr/>
      </dsp:nvSpPr>
      <dsp:spPr>
        <a:xfrm>
          <a:off x="2634008" y="1092"/>
          <a:ext cx="1331583" cy="665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</a:t>
          </a:r>
        </a:p>
      </dsp:txBody>
      <dsp:txXfrm>
        <a:off x="2653508" y="20592"/>
        <a:ext cx="1292583" cy="626791"/>
      </dsp:txXfrm>
    </dsp:sp>
    <dsp:sp modelId="{8CF3A5A1-5075-7946-97E1-B1B5E368700B}">
      <dsp:nvSpPr>
        <dsp:cNvPr id="0" name=""/>
        <dsp:cNvSpPr/>
      </dsp:nvSpPr>
      <dsp:spPr>
        <a:xfrm rot="18289469">
          <a:off x="1901340" y="1466417"/>
          <a:ext cx="93270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32702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44374" y="1459162"/>
        <a:ext cx="46635" cy="46635"/>
      </dsp:txXfrm>
    </dsp:sp>
    <dsp:sp modelId="{00382B7D-813D-F94A-BF71-B96D84DF56A6}">
      <dsp:nvSpPr>
        <dsp:cNvPr id="0" name=""/>
        <dsp:cNvSpPr/>
      </dsp:nvSpPr>
      <dsp:spPr>
        <a:xfrm>
          <a:off x="2634008" y="766753"/>
          <a:ext cx="1331583" cy="665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scripts</a:t>
          </a:r>
        </a:p>
      </dsp:txBody>
      <dsp:txXfrm>
        <a:off x="2653508" y="786253"/>
        <a:ext cx="1292583" cy="626791"/>
      </dsp:txXfrm>
    </dsp:sp>
    <dsp:sp modelId="{03DB2D67-3879-8641-B07C-7A7AA3DEAD1F}">
      <dsp:nvSpPr>
        <dsp:cNvPr id="0" name=""/>
        <dsp:cNvSpPr/>
      </dsp:nvSpPr>
      <dsp:spPr>
        <a:xfrm>
          <a:off x="2101375" y="1849247"/>
          <a:ext cx="53263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32633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54376" y="1851994"/>
        <a:ext cx="26631" cy="26631"/>
      </dsp:txXfrm>
    </dsp:sp>
    <dsp:sp modelId="{BEFF0FE0-CB56-5242-BEBE-C3B7FBBF314C}">
      <dsp:nvSpPr>
        <dsp:cNvPr id="0" name=""/>
        <dsp:cNvSpPr/>
      </dsp:nvSpPr>
      <dsp:spPr>
        <a:xfrm>
          <a:off x="2634008" y="1532414"/>
          <a:ext cx="1331583" cy="665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plots</a:t>
          </a:r>
        </a:p>
      </dsp:txBody>
      <dsp:txXfrm>
        <a:off x="2653508" y="1551914"/>
        <a:ext cx="1292583" cy="626791"/>
      </dsp:txXfrm>
    </dsp:sp>
    <dsp:sp modelId="{5D79C516-3F04-654F-BC12-4AE48893A544}">
      <dsp:nvSpPr>
        <dsp:cNvPr id="0" name=""/>
        <dsp:cNvSpPr/>
      </dsp:nvSpPr>
      <dsp:spPr>
        <a:xfrm rot="3310531">
          <a:off x="1901340" y="2232078"/>
          <a:ext cx="93270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32702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44374" y="2224822"/>
        <a:ext cx="46635" cy="46635"/>
      </dsp:txXfrm>
    </dsp:sp>
    <dsp:sp modelId="{0140429A-44E7-DE43-8897-0253D3FE794C}">
      <dsp:nvSpPr>
        <dsp:cNvPr id="0" name=""/>
        <dsp:cNvSpPr/>
      </dsp:nvSpPr>
      <dsp:spPr>
        <a:xfrm>
          <a:off x="2634008" y="2298074"/>
          <a:ext cx="1331583" cy="665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images</a:t>
          </a:r>
        </a:p>
      </dsp:txBody>
      <dsp:txXfrm>
        <a:off x="2653508" y="2317574"/>
        <a:ext cx="1292583" cy="626791"/>
      </dsp:txXfrm>
    </dsp:sp>
    <dsp:sp modelId="{3ABFBFA6-7015-534B-BA46-072B94FB42A5}">
      <dsp:nvSpPr>
        <dsp:cNvPr id="0" name=""/>
        <dsp:cNvSpPr/>
      </dsp:nvSpPr>
      <dsp:spPr>
        <a:xfrm rot="4249260">
          <a:off x="1557037" y="2614908"/>
          <a:ext cx="162130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621308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327159" y="2590437"/>
        <a:ext cx="81065" cy="81065"/>
      </dsp:txXfrm>
    </dsp:sp>
    <dsp:sp modelId="{C32B7C7A-3776-CB42-BE9E-8E10FA7CCC91}">
      <dsp:nvSpPr>
        <dsp:cNvPr id="0" name=""/>
        <dsp:cNvSpPr/>
      </dsp:nvSpPr>
      <dsp:spPr>
        <a:xfrm>
          <a:off x="2634008" y="3063735"/>
          <a:ext cx="1331583" cy="665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resources</a:t>
          </a:r>
        </a:p>
      </dsp:txBody>
      <dsp:txXfrm>
        <a:off x="2653508" y="3083235"/>
        <a:ext cx="1292583" cy="626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7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577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921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96228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128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348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070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4391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8460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802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7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788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492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8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3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821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1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8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5078-B7CE-654A-83E6-336703721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Recursos</a:t>
            </a:r>
            <a:r>
              <a:rPr lang="en-US" dirty="0"/>
              <a:t> para </a:t>
            </a:r>
            <a:r>
              <a:rPr lang="en-US" dirty="0" err="1"/>
              <a:t>liñgüístas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8F2FA-6201-EC43-BD94-E06D94784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erwin</a:t>
            </a:r>
            <a:r>
              <a:rPr lang="en-US" dirty="0"/>
              <a:t> </a:t>
            </a:r>
            <a:r>
              <a:rPr lang="en-US" dirty="0" err="1"/>
              <a:t>lares</a:t>
            </a:r>
            <a:r>
              <a:rPr lang="en-US" dirty="0"/>
              <a:t> </a:t>
            </a:r>
            <a:r>
              <a:rPr lang="en-US" dirty="0" err="1"/>
              <a:t>lares@wisc.edu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4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2E24-6390-EF47-9A81-34BF8657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3" y="149352"/>
            <a:ext cx="10396882" cy="1151965"/>
          </a:xfrm>
        </p:spPr>
        <p:txBody>
          <a:bodyPr/>
          <a:lstStyle/>
          <a:p>
            <a:pPr algn="l"/>
            <a:r>
              <a:rPr lang="en-US" dirty="0"/>
              <a:t>la data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AFBCC27-DAED-924B-9C80-A716B12CA3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1966880"/>
              </p:ext>
            </p:extLst>
          </p:nvPr>
        </p:nvGraphicFramePr>
        <p:xfrm>
          <a:off x="951471" y="444843"/>
          <a:ext cx="9823621" cy="5006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498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2E24-6390-EF47-9A81-34BF8657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3" y="149352"/>
            <a:ext cx="10396882" cy="1151965"/>
          </a:xfrm>
        </p:spPr>
        <p:txBody>
          <a:bodyPr/>
          <a:lstStyle/>
          <a:p>
            <a:pPr algn="l"/>
            <a:r>
              <a:rPr lang="en-US" dirty="0"/>
              <a:t>la data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AFBCC27-DAED-924B-9C80-A716B12CA3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3058389"/>
              </p:ext>
            </p:extLst>
          </p:nvPr>
        </p:nvGraphicFramePr>
        <p:xfrm>
          <a:off x="951471" y="444843"/>
          <a:ext cx="9823621" cy="5006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132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2E24-6390-EF47-9A81-34BF8657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3" y="149352"/>
            <a:ext cx="10396882" cy="1151965"/>
          </a:xfrm>
        </p:spPr>
        <p:txBody>
          <a:bodyPr/>
          <a:lstStyle/>
          <a:p>
            <a:pPr algn="l"/>
            <a:r>
              <a:rPr lang="en-US" dirty="0"/>
              <a:t>la data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75F19-1E31-7343-9E92-D2620C15623C}"/>
              </a:ext>
            </a:extLst>
          </p:cNvPr>
          <p:cNvSpPr txBox="1"/>
          <p:nvPr/>
        </p:nvSpPr>
        <p:spPr>
          <a:xfrm>
            <a:off x="1527090" y="1478964"/>
            <a:ext cx="931699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Tidy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one data unit per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one row per observation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one column per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Wrangle your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The Carpentries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The Data Science Hub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The Social Sciences Consortium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One folder per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Project structure that is easy to transport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Version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B80E258-4C3C-9E4B-92E4-6EB342F5CF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7402674"/>
              </p:ext>
            </p:extLst>
          </p:nvPr>
        </p:nvGraphicFramePr>
        <p:xfrm>
          <a:off x="7091011" y="603138"/>
          <a:ext cx="4735384" cy="3730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677561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{6A56E123-A4DD-DB43-9D97-8B1216D5A003}tf10001073</Template>
  <TotalTime>37</TotalTime>
  <Words>100</Words>
  <Application>Microsoft Macintosh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Recursos para liñgüístas</vt:lpstr>
      <vt:lpstr>la data </vt:lpstr>
      <vt:lpstr>la data </vt:lpstr>
      <vt:lpstr>la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Recursos para liñgüístas</dc:title>
  <dc:creator>Erwin Lares</dc:creator>
  <cp:lastModifiedBy>Erwin Lares</cp:lastModifiedBy>
  <cp:revision>1</cp:revision>
  <dcterms:created xsi:type="dcterms:W3CDTF">2021-11-18T22:15:59Z</dcterms:created>
  <dcterms:modified xsi:type="dcterms:W3CDTF">2021-11-18T22:53:57Z</dcterms:modified>
</cp:coreProperties>
</file>