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314ED-8961-41AA-69B6-59B6FCE68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3942BF-6EE8-925B-7712-8836CDB42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6EC33-5E67-7D5A-5F6E-A4E274C59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F57517-68C4-E8DC-78BE-6B25E372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66051C-5C0D-5C1E-BC90-3FC45990D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6994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16837-88E9-ABB6-75DD-D15A19277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490E310-8123-1BE4-0875-838C0FAE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3D2C94-4F1D-CB25-7720-B32229C8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7A8FD7-28A7-CE8D-A94E-D2CA5D04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4A3ABE-90B0-3DAD-D4B2-FF8E3A977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4990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996B59C-9093-BE6E-94DC-CAF588D00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67CA8-2626-4D2E-6528-C0FBEDA0D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FABC66-1956-E3B3-F21E-77F80B416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55927F-8F42-4874-A1E8-020CF80D1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8DD209-B4E8-E35B-7179-AA119B5E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92120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F1C2B2-02EF-3AE3-4A83-8DA4E93B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D3E9DA-766D-30BE-53F8-DD83220EF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5B3D13-963C-10F2-9CA0-6292B64F8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0C335F4-A96A-7D91-419B-9486EDA75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785F87-66CD-E6EE-F48F-4EF5D07E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3521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902BD-F87C-5DBA-86E7-2E4D69D27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94709A-6CC2-5ADD-F835-53496B70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C6D7BC-7688-F313-F033-82256D053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758F3D3-CCF9-3AE3-AB18-3EDDFB41B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C6022B-89BF-14E5-4C67-2B09CB31E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67651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70EF2-3FE7-0BBE-3568-599F11DB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DAA075-8208-DF7D-7DC0-F6315DF7A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6FB8E1F-3B44-802A-93B1-AF3E5F0AA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18CB94-F898-F210-2052-9C692485E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DC0DD6-6D7A-03FA-0CF7-A2F649426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C7A397B-B4B9-7A8C-E151-E2EE8D4D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4001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2AF4A-EC7C-FA50-0E78-161DF003F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0C876E6-B93B-6F3F-2865-9684CAF57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F014AD-53D2-EBD9-B195-30DECDB1F5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F32C9E-7075-C7C0-6098-F3D157AA43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00FD4E-36E3-B163-671C-AD8D15ED9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BFAC1D8-7E54-8C46-6D0C-EE4EC73B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CD04537-3241-1D61-9223-B3BF289D4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79FD4E5-5F1C-24B3-5CBD-AA35311EB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30066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2E1101-D407-E921-9355-2C1A8D421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0D1C0FE-26AF-4586-FF7C-B45857102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7FB38DB-6012-F352-646C-C59FAFA2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5E28AF6-A618-56DD-64AB-C45CCB98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68926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23ECB7-6D95-0E75-E56B-E49CA53A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F11D684-0C0F-FBD1-8B1C-AE66CB228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A953CB-1EB8-13D6-139C-253B73E2D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629532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5655D1-7565-DFE6-DFAC-F3C63A36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93CCFA-7F05-BEA1-34BE-6D6025899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69253F-496E-10D7-CA0E-3639414DF7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24A949-A0FE-FA1A-FDC4-0138D779B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85C1AE4-B601-D052-C661-A44EA30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3DF620-08D1-24A9-D8C9-646E9D69E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13445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F14E87-0841-14CF-2BC8-3594B12B8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FC742DC-C92F-350F-8C87-CE48137A09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A576C5-7A39-E530-7280-62614DEB9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6C467B-0B9C-7CCE-8506-3F403ACB7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BD9DCD0-1169-E12B-B2E3-1BBD2DA3D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869FB5-4B31-6F17-7C1D-65476F85B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11123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AD733D0-8CED-0C7F-BE74-2FA56B34C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AEA3E9-FECF-A315-4617-DF2814DB5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BDD61-6AB5-AAAA-8B4B-3855EE9DA6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D2439E-FFF7-4534-AD85-E9982DDA3B48}" type="datetimeFigureOut">
              <a:rPr lang="es-CL" smtClean="0"/>
              <a:t>30-08-2025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7AAEC4-64C0-44C0-D8AF-6888EF761F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7CF68D-BE4B-F09D-6BCF-E191538DE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5B988-C868-4218-8C5C-B0A02D0E4356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775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view.genially.com/68b3218a9b80f633bba1fb39/presentation-presentacion-capston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44EC3115-E0E0-DB0E-4D35-EEE06A3E9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0482" y="2760374"/>
            <a:ext cx="9144000" cy="845272"/>
          </a:xfrm>
        </p:spPr>
        <p:txBody>
          <a:bodyPr>
            <a:normAutofit/>
          </a:bodyPr>
          <a:lstStyle/>
          <a:p>
            <a:r>
              <a:rPr lang="es-CL" sz="3200" dirty="0">
                <a:hlinkClick r:id="rId2"/>
              </a:rPr>
              <a:t>Presentación</a:t>
            </a:r>
            <a:r>
              <a:rPr lang="es-CL" sz="3200" dirty="0">
                <a:effectLst/>
                <a:hlinkClick r:id="rId2"/>
              </a:rPr>
              <a:t> Para </a:t>
            </a:r>
            <a:r>
              <a:rPr lang="es-CL" sz="3200" dirty="0" err="1">
                <a:effectLst/>
                <a:hlinkClick r:id="rId2"/>
              </a:rPr>
              <a:t>Capstone</a:t>
            </a:r>
            <a:r>
              <a:rPr lang="es-CL" sz="3200" dirty="0">
                <a:effectLst/>
                <a:hlinkClick r:id="rId2"/>
              </a:rPr>
              <a:t> </a:t>
            </a:r>
            <a:r>
              <a:rPr lang="es-CL" sz="3200" dirty="0" err="1">
                <a:effectLst/>
                <a:hlinkClick r:id="rId2"/>
              </a:rPr>
              <a:t>Genially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3699765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BENJAMIN ANDRES SEPULVEDA TOLEDO</dc:creator>
  <cp:lastModifiedBy>BENJAMIN ANDRES SEPULVEDA TOLEDO</cp:lastModifiedBy>
  <cp:revision>4</cp:revision>
  <dcterms:created xsi:type="dcterms:W3CDTF">2025-08-31T02:19:58Z</dcterms:created>
  <dcterms:modified xsi:type="dcterms:W3CDTF">2025-08-31T02:28:30Z</dcterms:modified>
</cp:coreProperties>
</file>