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314ED-8961-41AA-69B6-59B6FCE68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942BF-6EE8-925B-7712-8836CDB4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6EC33-5E67-7D5A-5F6E-A4E274C5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F57517-68C4-E8DC-78BE-6B25E372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6051C-5C0D-5C1E-BC90-3FC45990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699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16837-88E9-ABB6-75DD-D15A1927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90E310-8123-1BE4-0875-838C0FAE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D2C94-4F1D-CB25-7720-B32229C8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7A8FD7-28A7-CE8D-A94E-D2CA5D0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A3ABE-90B0-3DAD-D4B2-FF8E3A97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99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96B59C-9093-BE6E-94DC-CAF588D00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67CA8-2626-4D2E-6528-C0FBEDA0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ABC66-1956-E3B3-F21E-77F80B41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5927F-8F42-4874-A1E8-020CF80D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DD209-B4E8-E35B-7179-AA119B5E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21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1C2B2-02EF-3AE3-4A83-8DA4E93B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3E9DA-766D-30BE-53F8-DD83220E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B3D13-963C-10F2-9CA0-6292B64F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335F4-A96A-7D91-419B-9486EDA7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785F87-66CD-E6EE-F48F-4EF5D07E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902BD-F87C-5DBA-86E7-2E4D69D2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94709A-6CC2-5ADD-F835-53496B70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6D7BC-7688-F313-F033-82256D05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8F3D3-CCF9-3AE3-AB18-3EDDFB4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6022B-89BF-14E5-4C67-2B09CB31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651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70EF2-3FE7-0BBE-3568-599F11DB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AA075-8208-DF7D-7DC0-F6315DF7A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B8E1F-3B44-802A-93B1-AF3E5F0AA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8CB94-F898-F210-2052-9C692485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DC0DD6-6D7A-03FA-0CF7-A2F64942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A397B-B4B9-7A8C-E151-E2EE8D4D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0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AF4A-EC7C-FA50-0E78-161DF003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C876E6-B93B-6F3F-2865-9684CAF5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014AD-53D2-EBD9-B195-30DECDB1F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F32C9E-7075-C7C0-6098-F3D157AA4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00FD4E-36E3-B163-671C-AD8D15ED9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FAC1D8-7E54-8C46-6D0C-EE4EC73B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D04537-3241-1D61-9223-B3BF289D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9FD4E5-5F1C-24B3-5CBD-AA35311E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00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E1101-D407-E921-9355-2C1A8D42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D1C0FE-26AF-4586-FF7C-B458571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FB38DB-6012-F352-646C-C59FAFA2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E28AF6-A618-56DD-64AB-C45CCB98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892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23ECB7-6D95-0E75-E56B-E49CA53A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11D684-0C0F-FBD1-8B1C-AE66CB2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A953CB-1EB8-13D6-139C-253B73E2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5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655D1-7565-DFE6-DFAC-F3C63A36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3CCFA-7F05-BEA1-34BE-6D602589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69253F-496E-10D7-CA0E-3639414D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24A949-A0FE-FA1A-FDC4-0138D779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5C1AE4-B601-D052-C661-A44EA30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3DF620-08D1-24A9-D8C9-646E9D69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34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14E87-0841-14CF-2BC8-3594B12B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C742DC-C92F-350F-8C87-CE48137A0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76C5-7A39-E530-7280-62614DEB9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6C467B-0B9C-7CCE-8506-3F403ACB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D9DCD0-1169-E12B-B2E3-1BBD2DA3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869FB5-4B31-6F17-7C1D-65476F85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12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D733D0-8CED-0C7F-BE74-2FA56B34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EA3E9-FECF-A315-4617-DF2814DB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BDD61-6AB5-AAAA-8B4B-3855EE9DA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AAEC4-64C0-44C0-D8AF-6888EF761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CF68D-BE4B-F09D-6BCF-E191538DE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75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ew.genially.com/68b3218a9b80f633bba1fb39/presentation-presentacion-capston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EC3115-E0E0-DB0E-4D35-EEE06A3E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482" y="2760374"/>
            <a:ext cx="9144000" cy="845272"/>
          </a:xfrm>
        </p:spPr>
        <p:txBody>
          <a:bodyPr/>
          <a:lstStyle/>
          <a:p>
            <a:r>
              <a:rPr lang="es-CL" dirty="0">
                <a:effectLst/>
                <a:hlinkClick r:id="rId2"/>
              </a:rPr>
              <a:t>https://view.genially.com/68b3218a9b80f633bba1fb39/presentation-presentacion-capstone</a:t>
            </a:r>
            <a:endParaRPr lang="es-CL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6D32850-6186-EC51-6AC3-F2CFE739B0B2}"/>
              </a:ext>
            </a:extLst>
          </p:cNvPr>
          <p:cNvSpPr txBox="1"/>
          <p:nvPr/>
        </p:nvSpPr>
        <p:spPr>
          <a:xfrm>
            <a:off x="4249881" y="1797627"/>
            <a:ext cx="4031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Presentación Capstone</a:t>
            </a:r>
          </a:p>
        </p:txBody>
      </p:sp>
    </p:spTree>
    <p:extLst>
      <p:ext uri="{BB962C8B-B14F-4D97-AF65-F5344CB8AC3E}">
        <p14:creationId xmlns:p14="http://schemas.microsoft.com/office/powerpoint/2010/main" val="3699765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ANDRES SEPULVEDA TOLEDO</dc:creator>
  <cp:lastModifiedBy>BENJAMIN ANDRES SEPULVEDA TOLEDO</cp:lastModifiedBy>
  <cp:revision>2</cp:revision>
  <dcterms:created xsi:type="dcterms:W3CDTF">2025-08-31T02:19:58Z</dcterms:created>
  <dcterms:modified xsi:type="dcterms:W3CDTF">2025-08-31T02:23:35Z</dcterms:modified>
</cp:coreProperties>
</file>