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3EC2-9C9A-7AB1-CA40-27D2CDF03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0061B-61E9-3288-345C-1D1E1156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3C4AC-D54A-B8D5-48CE-777254F4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FBE4-BFCA-C1E2-A05E-8E67825D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8AB47-9BA4-0B88-E075-F34635ED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05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FA54-5E3A-BE5E-BC70-2264139E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DC6EB-401F-E46A-D241-0DF54C9B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F9BA-ACC1-A9E5-C157-AEF5986C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BD2F-A613-099E-72A1-D68AB24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66526-2676-299F-3E15-49E3069A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62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8B1C4-3AEF-9251-1608-FEB7425F0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1FC3C-0C94-2C69-AF07-C72D19BC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E0DC-BB85-D1F8-2A5C-25FEAA9E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C26C-C6F6-4DBE-0377-BA287A36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09C8-D186-9779-BD69-F392DE19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826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D6A4-8A13-19DF-78B7-C986A39F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6FCF-38EB-3F60-0D62-6EC6B0A6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B92B-29A5-F331-DA56-93EF0A4F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2A503-E6F2-8678-19B0-4572B433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CC18A-5D8E-B208-098A-6376E1B6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4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A004-E993-4DDE-626B-83349323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3DA0D-BA5B-271E-972B-EF82DA849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264CE-C850-9494-298E-24F79157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2BA6-9CF4-A4AA-A235-5A57B072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ACF2-C317-BD7A-6A0F-5E6933C6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72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9CD-56CC-816F-BFF3-DE4D6498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FBB5-970E-3848-A196-944F584BE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CE159-2DDF-6AEF-99B3-9A55C461D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05D7B-751D-C1E2-380E-8B5941B2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C6EA5-A0ED-5425-DC43-A92FFE5C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24D9-6AE6-D179-A295-71940D1E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36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F5D3-E9BA-FFC8-89EC-459F623B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58B7-9416-BB5C-01A1-A2ED43DC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B9587-0C98-D272-A808-87DD11DF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841A-2199-683D-E12E-2C2722981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E8733-9586-A6CD-7A29-89D193E9F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5DA46-A4F5-62B2-B5A8-63BC2B7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F283-6D05-BDA3-8112-31E39BE2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2CA72-9D3F-C709-54D3-E5DD35B4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3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0E15-EB2F-F24E-AA3D-8365B564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A7928-742F-6985-1CF0-0630C83F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C3069-61F8-079E-CE69-8E87714B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BB660-721D-D52B-F821-F919F2E4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82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C0A0C-D84A-F425-C08E-7578BA3C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D76A1-D054-AE46-C395-B7F21E71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2C176-C0FD-AFD2-A52E-EE402A7D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26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B53F-A365-35AE-6468-30041838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C259-D9AE-C9E0-3EA8-0B54BF8F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28968-9F7C-7642-D74B-688C45109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9D66-4F2C-DE9D-6183-2938A66B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7626-55DA-2033-2460-8245F07D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058B-004F-35AD-F9E0-187DA685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93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992-1EE3-F2A5-6D47-19E11484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BFC98-75E9-D5F2-C35D-1203E6343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2036-9F14-D659-AAA6-06A0FB8EB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1E4FA-70FA-F6FC-DBEB-7FB4B692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B436-6CBF-0F22-8C11-478216EE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810CC-8096-A114-3E58-7F901EB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45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B4144-F646-BA8D-EED4-69659BC5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7989F-AD0F-6265-0151-6BFA1588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D5E1A-7FF8-2FA2-4152-3404FB2EE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94B39-E4EA-4023-83EC-0E754E63F466}" type="datetimeFigureOut">
              <a:rPr lang="en-SG" smtClean="0"/>
              <a:t>24/7/2022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41B0-8D20-0E95-3A54-ED760BE91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D33EA-C0CD-7B9B-94B8-35E1EC808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CB2F-90E4-4A89-B043-7109B43AD7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75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9598227-BEAE-B62E-1E70-6CBA3BE6A2ED}"/>
              </a:ext>
            </a:extLst>
          </p:cNvPr>
          <p:cNvSpPr/>
          <p:nvPr/>
        </p:nvSpPr>
        <p:spPr>
          <a:xfrm>
            <a:off x="8079180" y="1469546"/>
            <a:ext cx="1859377" cy="1814908"/>
          </a:xfrm>
          <a:prstGeom prst="rect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>
                <a:solidFill>
                  <a:schemeClr val="tx1"/>
                </a:solidFill>
              </a:rPr>
              <a:t>Analytical Data Storage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ACD440-49E4-625D-B913-82CA7A611856}"/>
              </a:ext>
            </a:extLst>
          </p:cNvPr>
          <p:cNvSpPr/>
          <p:nvPr/>
        </p:nvSpPr>
        <p:spPr>
          <a:xfrm>
            <a:off x="5510885" y="3197380"/>
            <a:ext cx="2099673" cy="1292351"/>
          </a:xfrm>
          <a:prstGeom prst="rect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>
                <a:solidFill>
                  <a:schemeClr val="tx1"/>
                </a:solidFill>
              </a:rPr>
              <a:t>Stream Processing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0D7FA7-CFB6-3D5D-B3FC-E218E9D13E31}"/>
              </a:ext>
            </a:extLst>
          </p:cNvPr>
          <p:cNvSpPr/>
          <p:nvPr/>
        </p:nvSpPr>
        <p:spPr>
          <a:xfrm>
            <a:off x="5477522" y="659777"/>
            <a:ext cx="2099673" cy="874060"/>
          </a:xfrm>
          <a:prstGeom prst="rect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>
                <a:solidFill>
                  <a:schemeClr val="tx1"/>
                </a:solidFill>
              </a:rPr>
              <a:t>Batch 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407515-592C-20A3-6E9A-BE9CEA065D82}"/>
              </a:ext>
            </a:extLst>
          </p:cNvPr>
          <p:cNvSpPr/>
          <p:nvPr/>
        </p:nvSpPr>
        <p:spPr>
          <a:xfrm>
            <a:off x="2939274" y="659776"/>
            <a:ext cx="2102989" cy="1721890"/>
          </a:xfrm>
          <a:prstGeom prst="rect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>
                <a:solidFill>
                  <a:schemeClr val="tx1"/>
                </a:solidFill>
              </a:rPr>
              <a:t>Data Lake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89FF68-60AE-7289-28E6-90DECCE805B3}"/>
              </a:ext>
            </a:extLst>
          </p:cNvPr>
          <p:cNvSpPr/>
          <p:nvPr/>
        </p:nvSpPr>
        <p:spPr>
          <a:xfrm>
            <a:off x="2942590" y="2816242"/>
            <a:ext cx="2099673" cy="1702492"/>
          </a:xfrm>
          <a:prstGeom prst="rect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>
                <a:solidFill>
                  <a:schemeClr val="tx1"/>
                </a:solidFill>
              </a:rPr>
              <a:t>Real Time Data Ingestion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140530-88B3-3DD8-7F75-57D438466FAA}"/>
              </a:ext>
            </a:extLst>
          </p:cNvPr>
          <p:cNvSpPr/>
          <p:nvPr/>
        </p:nvSpPr>
        <p:spPr>
          <a:xfrm>
            <a:off x="87086" y="696687"/>
            <a:ext cx="2305320" cy="2500694"/>
          </a:xfrm>
          <a:prstGeom prst="rect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>
                <a:solidFill>
                  <a:schemeClr val="tx1"/>
                </a:solidFill>
              </a:rPr>
              <a:t>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A7D55-5608-7A76-595B-3F2F49D54A6E}"/>
              </a:ext>
            </a:extLst>
          </p:cNvPr>
          <p:cNvSpPr/>
          <p:nvPr/>
        </p:nvSpPr>
        <p:spPr>
          <a:xfrm>
            <a:off x="243840" y="1171071"/>
            <a:ext cx="2002971" cy="72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/>
              <a:t>Web App 1</a:t>
            </a:r>
          </a:p>
          <a:p>
            <a:pPr algn="ctr"/>
            <a:r>
              <a:rPr lang="en-SG" sz="1200"/>
              <a:t>(Receiving Uploaded Images from Customers)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F35D0-56D2-A80E-DAA8-6E222708A3AB}"/>
              </a:ext>
            </a:extLst>
          </p:cNvPr>
          <p:cNvSpPr/>
          <p:nvPr/>
        </p:nvSpPr>
        <p:spPr>
          <a:xfrm>
            <a:off x="243839" y="2166992"/>
            <a:ext cx="2002971" cy="72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/>
              <a:t>Web App 2</a:t>
            </a:r>
          </a:p>
          <a:p>
            <a:pPr algn="ctr"/>
            <a:r>
              <a:rPr lang="en-SG" sz="1200"/>
              <a:t>(Providing a stream of images to Customer)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E606DE-3874-ED85-17FB-5D10281E8A9C}"/>
              </a:ext>
            </a:extLst>
          </p:cNvPr>
          <p:cNvCxnSpPr>
            <a:cxnSpLocks/>
            <a:stCxn id="25" idx="3"/>
            <a:endCxn id="58" idx="1"/>
          </p:cNvCxnSpPr>
          <p:nvPr/>
        </p:nvCxnSpPr>
        <p:spPr>
          <a:xfrm flipV="1">
            <a:off x="5042263" y="1096807"/>
            <a:ext cx="435259" cy="42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00EB4-F0B0-3722-16A9-3470A795CAFE}"/>
              </a:ext>
            </a:extLst>
          </p:cNvPr>
          <p:cNvCxnSpPr>
            <a:cxnSpLocks/>
            <a:stCxn id="32" idx="3"/>
            <a:endCxn id="53" idx="1"/>
          </p:cNvCxnSpPr>
          <p:nvPr/>
        </p:nvCxnSpPr>
        <p:spPr>
          <a:xfrm>
            <a:off x="5042263" y="3667488"/>
            <a:ext cx="468622" cy="17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B822BC-D6CB-D9B4-0AC2-0623EE5200A7}"/>
              </a:ext>
            </a:extLst>
          </p:cNvPr>
          <p:cNvSpPr txBox="1"/>
          <p:nvPr/>
        </p:nvSpPr>
        <p:spPr>
          <a:xfrm>
            <a:off x="3140926" y="4177374"/>
            <a:ext cx="165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Kafka data streaming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E3D301-E704-854C-15E3-345915102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/>
          <a:stretch/>
        </p:blipFill>
        <p:spPr>
          <a:xfrm>
            <a:off x="6037649" y="1032700"/>
            <a:ext cx="982731" cy="4368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9880B9D-1AE6-F304-1B11-7DBF7A67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174" y="2269207"/>
            <a:ext cx="751387" cy="967888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2502FF2-0F78-39D8-C6F0-C449D4599134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2246811" y="1520721"/>
            <a:ext cx="692463" cy="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E3639C8-93F7-645D-676F-B0E48372FCA4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2246810" y="2529759"/>
            <a:ext cx="695780" cy="1137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48C1BF9-77BA-CACD-2A14-8FFF0DCFF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909" y="1049233"/>
            <a:ext cx="1162050" cy="942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DD3BA1-CA2B-1FA2-4532-8FE25A08022F}"/>
              </a:ext>
            </a:extLst>
          </p:cNvPr>
          <p:cNvSpPr txBox="1"/>
          <p:nvPr/>
        </p:nvSpPr>
        <p:spPr>
          <a:xfrm>
            <a:off x="3228012" y="1992208"/>
            <a:ext cx="156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/>
              <a:t>Google Cloud Storage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499F9D4-7DB7-CED2-E669-EA81E06126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69" r="3062"/>
          <a:stretch/>
        </p:blipFill>
        <p:spPr>
          <a:xfrm>
            <a:off x="3411212" y="3472619"/>
            <a:ext cx="1155866" cy="640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BD0C7E7-055A-B3BD-5966-4AB7F159D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906" y="3568796"/>
            <a:ext cx="1184219" cy="6403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191DCC-16E8-4D1F-6005-5752EA7A2279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3990769" y="2381666"/>
            <a:ext cx="1658" cy="434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5DBF32-D583-9BD6-928A-DDF993D2AF28}"/>
              </a:ext>
            </a:extLst>
          </p:cNvPr>
          <p:cNvSpPr txBox="1"/>
          <p:nvPr/>
        </p:nvSpPr>
        <p:spPr>
          <a:xfrm>
            <a:off x="5700475" y="4209189"/>
            <a:ext cx="165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Spark Streaming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ECF5D0-6FEB-7E93-F5B6-F13ECD6B6E15}"/>
              </a:ext>
            </a:extLst>
          </p:cNvPr>
          <p:cNvSpPr/>
          <p:nvPr/>
        </p:nvSpPr>
        <p:spPr>
          <a:xfrm>
            <a:off x="5498178" y="1832307"/>
            <a:ext cx="2079017" cy="1088074"/>
          </a:xfrm>
          <a:prstGeom prst="rect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>
                <a:solidFill>
                  <a:schemeClr val="tx1"/>
                </a:solidFill>
              </a:rPr>
              <a:t>Machine Learning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3C4E099-173B-DE0A-D7E0-17E16FCFFB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705" y="2166284"/>
            <a:ext cx="586958" cy="711796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C26F0C-D152-F594-C035-E578D962696F}"/>
              </a:ext>
            </a:extLst>
          </p:cNvPr>
          <p:cNvCxnSpPr>
            <a:cxnSpLocks/>
            <a:stCxn id="58" idx="3"/>
            <a:endCxn id="67" idx="1"/>
          </p:cNvCxnSpPr>
          <p:nvPr/>
        </p:nvCxnSpPr>
        <p:spPr>
          <a:xfrm>
            <a:off x="7577195" y="1096807"/>
            <a:ext cx="501985" cy="1280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72E252-E19B-BAAB-5F09-A60371EE4CBB}"/>
              </a:ext>
            </a:extLst>
          </p:cNvPr>
          <p:cNvCxnSpPr>
            <a:cxnSpLocks/>
            <a:stCxn id="68" idx="3"/>
            <a:endCxn id="67" idx="1"/>
          </p:cNvCxnSpPr>
          <p:nvPr/>
        </p:nvCxnSpPr>
        <p:spPr>
          <a:xfrm>
            <a:off x="7577195" y="2376344"/>
            <a:ext cx="501985" cy="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38B28-5ECA-9E8C-EE3F-B4485111450D}"/>
              </a:ext>
            </a:extLst>
          </p:cNvPr>
          <p:cNvSpPr/>
          <p:nvPr/>
        </p:nvSpPr>
        <p:spPr>
          <a:xfrm>
            <a:off x="10440542" y="506598"/>
            <a:ext cx="1613757" cy="3979590"/>
          </a:xfrm>
          <a:prstGeom prst="rect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>
                <a:solidFill>
                  <a:schemeClr val="tx1"/>
                </a:solidFill>
              </a:rPr>
              <a:t>Analytics and Reporting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D74DA40-1F38-69AD-C886-60C784ED0E1D}"/>
              </a:ext>
            </a:extLst>
          </p:cNvPr>
          <p:cNvSpPr/>
          <p:nvPr/>
        </p:nvSpPr>
        <p:spPr>
          <a:xfrm>
            <a:off x="87086" y="4646499"/>
            <a:ext cx="4249783" cy="1040430"/>
          </a:xfrm>
          <a:prstGeom prst="rect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>
                <a:solidFill>
                  <a:schemeClr val="tx1"/>
                </a:solidFill>
              </a:rPr>
              <a:t>Workflow Orchestration</a:t>
            </a:r>
          </a:p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DD0884B7-016A-050E-BB30-C83917CB2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0580" y="4969652"/>
            <a:ext cx="1472459" cy="602608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CD49D47-9723-EBBD-E75F-73DDD0DE0C16}"/>
              </a:ext>
            </a:extLst>
          </p:cNvPr>
          <p:cNvCxnSpPr>
            <a:cxnSpLocks/>
            <a:stCxn id="68" idx="2"/>
            <a:endCxn id="53" idx="0"/>
          </p:cNvCxnSpPr>
          <p:nvPr/>
        </p:nvCxnSpPr>
        <p:spPr>
          <a:xfrm>
            <a:off x="6537687" y="2920381"/>
            <a:ext cx="23035" cy="276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3ECE083-2994-1A37-4743-A2DF8CA107BB}"/>
              </a:ext>
            </a:extLst>
          </p:cNvPr>
          <p:cNvCxnSpPr>
            <a:cxnSpLocks/>
            <a:stCxn id="58" idx="2"/>
            <a:endCxn id="68" idx="0"/>
          </p:cNvCxnSpPr>
          <p:nvPr/>
        </p:nvCxnSpPr>
        <p:spPr>
          <a:xfrm>
            <a:off x="6527359" y="1533837"/>
            <a:ext cx="10328" cy="298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20">
            <a:extLst>
              <a:ext uri="{FF2B5EF4-FFF2-40B4-BE49-F238E27FC236}">
                <a16:creationId xmlns:a16="http://schemas.microsoft.com/office/drawing/2014/main" id="{847AB4A8-29ED-2BFC-CD6C-DBF3B600DA56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938557" y="2376344"/>
            <a:ext cx="501985" cy="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579E6A-DF1D-416B-CE21-6A747927E919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 flipV="1">
            <a:off x="7610558" y="2377000"/>
            <a:ext cx="468622" cy="1466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ableau Logo and symbol, meaning, history, PNG">
            <a:extLst>
              <a:ext uri="{FF2B5EF4-FFF2-40B4-BE49-F238E27FC236}">
                <a16:creationId xmlns:a16="http://schemas.microsoft.com/office/drawing/2014/main" id="{5A24E2BF-9B85-E629-5AAE-79694D48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861" y="1446914"/>
            <a:ext cx="1245113" cy="7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Intelligence (BI) &amp; Data Analytics Platform">
            <a:extLst>
              <a:ext uri="{FF2B5EF4-FFF2-40B4-BE49-F238E27FC236}">
                <a16:creationId xmlns:a16="http://schemas.microsoft.com/office/drawing/2014/main" id="{3198315C-7B33-5CDF-F48C-6A5285453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t="10948" r="9353" b="10948"/>
          <a:stretch/>
        </p:blipFill>
        <p:spPr bwMode="auto">
          <a:xfrm>
            <a:off x="10676871" y="2429216"/>
            <a:ext cx="1193105" cy="76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wer BI – Digination">
            <a:extLst>
              <a:ext uri="{FF2B5EF4-FFF2-40B4-BE49-F238E27FC236}">
                <a16:creationId xmlns:a16="http://schemas.microsoft.com/office/drawing/2014/main" id="{72FEAC31-2689-B382-5C90-225E5554B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334" y="3426949"/>
            <a:ext cx="1054169" cy="7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F002F01-3A96-3177-22A0-675B8ABCD18B}"/>
              </a:ext>
            </a:extLst>
          </p:cNvPr>
          <p:cNvSpPr/>
          <p:nvPr/>
        </p:nvSpPr>
        <p:spPr>
          <a:xfrm>
            <a:off x="4435830" y="4645586"/>
            <a:ext cx="3643005" cy="1040431"/>
          </a:xfrm>
          <a:prstGeom prst="rect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>
                <a:solidFill>
                  <a:schemeClr val="tx1"/>
                </a:solidFill>
              </a:rPr>
              <a:t>Infrastructure as codes</a:t>
            </a:r>
          </a:p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3" name="Picture 2" descr="Terraform'-ing with Drupal | Drupal Sun">
            <a:extLst>
              <a:ext uri="{FF2B5EF4-FFF2-40B4-BE49-F238E27FC236}">
                <a16:creationId xmlns:a16="http://schemas.microsoft.com/office/drawing/2014/main" id="{B963E5C1-4BBF-8F78-5C87-B0095CAD1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906" y="4987779"/>
            <a:ext cx="598687" cy="5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12C76C7-C517-F612-9BC7-711311ADBD46}"/>
              </a:ext>
            </a:extLst>
          </p:cNvPr>
          <p:cNvSpPr/>
          <p:nvPr/>
        </p:nvSpPr>
        <p:spPr>
          <a:xfrm>
            <a:off x="8177796" y="4645586"/>
            <a:ext cx="3876503" cy="1040431"/>
          </a:xfrm>
          <a:prstGeom prst="rect">
            <a:avLst/>
          </a:prstGeom>
          <a:solidFill>
            <a:srgbClr val="00B0F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>
                <a:solidFill>
                  <a:schemeClr val="tx1"/>
                </a:solidFill>
              </a:rPr>
              <a:t>Continuous Integration &amp; Deployment</a:t>
            </a:r>
          </a:p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5" name="Picture 4" descr="Jenkins">
            <a:extLst>
              <a:ext uri="{FF2B5EF4-FFF2-40B4-BE49-F238E27FC236}">
                <a16:creationId xmlns:a16="http://schemas.microsoft.com/office/drawing/2014/main" id="{44FC1C31-909D-9987-4D17-9AE70133D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19" y="4987779"/>
            <a:ext cx="1205215" cy="60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39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</dc:creator>
  <cp:lastModifiedBy>Erwin</cp:lastModifiedBy>
  <cp:revision>6</cp:revision>
  <dcterms:created xsi:type="dcterms:W3CDTF">2022-07-23T18:49:22Z</dcterms:created>
  <dcterms:modified xsi:type="dcterms:W3CDTF">2022-07-23T20:19:08Z</dcterms:modified>
</cp:coreProperties>
</file>