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7AFC-8E57-45B5-9B62-D58C44FF9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A5142-79C0-4D0B-A4D7-62999B0DC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86EC9-40FC-4F2B-A3B3-EBF3A00D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F15-ABB3-49BC-9C31-7B5EC14BCDDA}" type="datetimeFigureOut">
              <a:rPr lang="en-SG" smtClean="0"/>
              <a:t>2/10/2021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4AFD1-EAD1-4B9E-9DF2-EC889486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FD254-474D-46B4-8BC5-2F8D1771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CB01-F6E7-48DE-8C9C-733F56A2F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6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67DD-EADD-4F58-8437-0F8D3086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44C99-7D47-4CF9-9D68-63F38DB17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DAD95-1A3C-49FD-8EAC-3E516693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F15-ABB3-49BC-9C31-7B5EC14BCDDA}" type="datetimeFigureOut">
              <a:rPr lang="en-SG" smtClean="0"/>
              <a:t>2/10/2021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147AD-C94E-4A68-88D7-40EC51E1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21BC-D965-4E23-83A2-EBDB1B58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CB01-F6E7-48DE-8C9C-733F56A2F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779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08627-B343-4423-960E-C4117DF9D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07290-4255-49A9-9925-62DF5366D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A62FA-F714-4989-9052-9A07D1AA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F15-ABB3-49BC-9C31-7B5EC14BCDDA}" type="datetimeFigureOut">
              <a:rPr lang="en-SG" smtClean="0"/>
              <a:t>2/10/2021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CE432-D002-49B1-A937-CEB37B75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BB6A2-7CD3-494B-814F-90D81A82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CB01-F6E7-48DE-8C9C-733F56A2F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898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0B63-07AA-49D8-A330-A7F50C11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7FA11-39D5-4CCC-BAB0-5A135F9C4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BCCAD-55E0-4684-B691-ACF80D73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F15-ABB3-49BC-9C31-7B5EC14BCDDA}" type="datetimeFigureOut">
              <a:rPr lang="en-SG" smtClean="0"/>
              <a:t>2/10/2021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B6369-8EA3-4C91-AF13-900161EA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10BBD-2C5B-4050-BCF5-1F6FE763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CB01-F6E7-48DE-8C9C-733F56A2F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237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DFE4-D7C0-4263-97AC-208AA9BF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9C665-77FC-4C9B-A929-34722D284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408CB-7193-4435-B149-851AAD3E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F15-ABB3-49BC-9C31-7B5EC14BCDDA}" type="datetimeFigureOut">
              <a:rPr lang="en-SG" smtClean="0"/>
              <a:t>2/10/2021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9375C-8527-4221-AAD2-DA69AE49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35E12-DA7C-40EF-BEA0-9E644CB3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CB01-F6E7-48DE-8C9C-733F56A2F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775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2679-94E9-4DF6-B2B4-2BBF505A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93670-EDF9-4FD0-8F89-F0D51FEB8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CF029-42B2-4264-B906-38EEF71F5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0554F-0CE7-4C96-850D-FAB82C82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F15-ABB3-49BC-9C31-7B5EC14BCDDA}" type="datetimeFigureOut">
              <a:rPr lang="en-SG" smtClean="0"/>
              <a:t>2/10/2021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3F525-1A5A-4B69-8ABE-956E77E0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136E4-F82A-4FB4-9B34-3BADAE19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CB01-F6E7-48DE-8C9C-733F56A2F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988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9318-4FEB-4543-AAF5-DA7862B2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0895F-98CA-4542-950E-9759A546E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8E659-978D-4CB0-AFC9-C2AB091C9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50A17-3213-40CE-A344-C5148D4FC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EB282-CE42-426F-B651-D2DB759CB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BBD39-DEC2-4345-836A-F44EE12A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F15-ABB3-49BC-9C31-7B5EC14BCDDA}" type="datetimeFigureOut">
              <a:rPr lang="en-SG" smtClean="0"/>
              <a:t>2/10/2021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0F534-381B-4BA9-8C70-B8228651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D4DC6-C6D3-442B-8525-8868CBFE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CB01-F6E7-48DE-8C9C-733F56A2F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761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97CE-B95E-4BBF-A1C9-152C5EAB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2805E-3B47-4797-9D44-F693406A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F15-ABB3-49BC-9C31-7B5EC14BCDDA}" type="datetimeFigureOut">
              <a:rPr lang="en-SG" smtClean="0"/>
              <a:t>2/10/2021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A78FA-F734-4EAB-B972-1C4DC29F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3C303-C7BE-400A-BF5B-05D8FDBB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CB01-F6E7-48DE-8C9C-733F56A2F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610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D53AC-D9B5-4F8F-85EA-02EA6F14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F15-ABB3-49BC-9C31-7B5EC14BCDDA}" type="datetimeFigureOut">
              <a:rPr lang="en-SG" smtClean="0"/>
              <a:t>2/10/2021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369454-CCDF-41CA-BB7B-F0849FEC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01E81-3502-4D83-B926-7CE9E625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CB01-F6E7-48DE-8C9C-733F56A2F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465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D652-90B7-44F7-9DA7-BA97B9DB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94968-53A7-4FE0-9C4B-410C7F7D4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C9726-F48B-4C8C-AEA0-2401A791E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5C04B-48A7-4E7E-BF8D-FA4BE73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F15-ABB3-49BC-9C31-7B5EC14BCDDA}" type="datetimeFigureOut">
              <a:rPr lang="en-SG" smtClean="0"/>
              <a:t>2/10/2021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40C40-C6BB-4CC1-9A1B-9633FDB1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04C61-DA22-4527-8685-CD5EF653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CB01-F6E7-48DE-8C9C-733F56A2F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086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AC85-0037-4420-88F3-652C0DF14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A31A1-CA11-4772-918F-95B7804AE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2AEB3-2230-4E42-8EE6-F0C804E1C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6A25F-C898-4BA9-BACD-C0A55404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BF15-ABB3-49BC-9C31-7B5EC14BCDDA}" type="datetimeFigureOut">
              <a:rPr lang="en-SG" smtClean="0"/>
              <a:t>2/10/2021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E89A0-8153-414E-98FB-526F2682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47270-3D12-4FCB-98BA-9AD2482E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CB01-F6E7-48DE-8C9C-733F56A2F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201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120FB-45B6-4560-9587-4FF8BF85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C2ECC-CAC6-41F8-83D9-F75A70E04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BA817-4A09-4E8B-91F0-AE68191DB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7BF15-ABB3-49BC-9C31-7B5EC14BCDDA}" type="datetimeFigureOut">
              <a:rPr lang="en-SG" smtClean="0"/>
              <a:t>2/10/2021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48BF6-27DE-4113-A6E0-CCDB6AC4E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E84A4-BDAD-4E72-8440-EF7EADA22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ECB01-F6E7-48DE-8C9C-733F56A2FD8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856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96937F3-3649-423F-8B6A-D028D5B7D725}"/>
              </a:ext>
            </a:extLst>
          </p:cNvPr>
          <p:cNvSpPr/>
          <p:nvPr/>
        </p:nvSpPr>
        <p:spPr>
          <a:xfrm>
            <a:off x="1639159" y="805542"/>
            <a:ext cx="2029097" cy="5242560"/>
          </a:xfrm>
          <a:prstGeom prst="rect">
            <a:avLst/>
          </a:prstGeom>
          <a:solidFill>
            <a:schemeClr val="bg2">
              <a:alpha val="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1F73DB-E9C0-4B45-A718-A0F20470A142}"/>
              </a:ext>
            </a:extLst>
          </p:cNvPr>
          <p:cNvSpPr/>
          <p:nvPr/>
        </p:nvSpPr>
        <p:spPr>
          <a:xfrm>
            <a:off x="4854816" y="809898"/>
            <a:ext cx="5482258" cy="5242560"/>
          </a:xfrm>
          <a:prstGeom prst="rect">
            <a:avLst/>
          </a:prstGeom>
          <a:solidFill>
            <a:schemeClr val="bg2">
              <a:alpha val="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5A398-05ED-4D5D-8080-85EB79742E3F}"/>
              </a:ext>
            </a:extLst>
          </p:cNvPr>
          <p:cNvSpPr txBox="1"/>
          <p:nvPr/>
        </p:nvSpPr>
        <p:spPr>
          <a:xfrm>
            <a:off x="6126936" y="1091129"/>
            <a:ext cx="30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>
                <a:solidFill>
                  <a:srgbClr val="0070C0"/>
                </a:solidFill>
              </a:rPr>
              <a:t>Sparkify Data Warehouse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5D541-CC38-4598-95AC-580F4A79B91E}"/>
              </a:ext>
            </a:extLst>
          </p:cNvPr>
          <p:cNvSpPr txBox="1"/>
          <p:nvPr/>
        </p:nvSpPr>
        <p:spPr>
          <a:xfrm>
            <a:off x="1639158" y="1047201"/>
            <a:ext cx="20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>
                <a:solidFill>
                  <a:srgbClr val="0070C0"/>
                </a:solidFill>
              </a:rPr>
              <a:t>Sparkify App Data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7F276E2-5D2F-4A0C-8A89-981743E32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53397"/>
              </p:ext>
            </p:extLst>
          </p:nvPr>
        </p:nvGraphicFramePr>
        <p:xfrm>
          <a:off x="6997365" y="2136564"/>
          <a:ext cx="1305322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5322">
                  <a:extLst>
                    <a:ext uri="{9D8B030D-6E8A-4147-A177-3AD203B41FA5}">
                      <a16:colId xmlns:a16="http://schemas.microsoft.com/office/drawing/2014/main" val="4139229275"/>
                    </a:ext>
                  </a:extLst>
                </a:gridCol>
              </a:tblGrid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err="1"/>
                        <a:t>songplays</a:t>
                      </a:r>
                      <a:endParaRPr lang="en-SG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0557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err="1"/>
                        <a:t>songplay_id</a:t>
                      </a:r>
                      <a:r>
                        <a:rPr lang="en-SG" sz="1200"/>
                        <a:t>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55514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err="1"/>
                        <a:t>start_time</a:t>
                      </a:r>
                      <a:r>
                        <a:rPr lang="en-SG" sz="120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71906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err="1"/>
                        <a:t>user_id</a:t>
                      </a:r>
                      <a:r>
                        <a:rPr lang="en-SG" sz="120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000552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096223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err="1"/>
                        <a:t>song_id</a:t>
                      </a:r>
                      <a:r>
                        <a:rPr lang="en-SG" sz="120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644139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err="1"/>
                        <a:t>artist_id</a:t>
                      </a:r>
                      <a:r>
                        <a:rPr lang="en-SG" sz="120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012391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err="1"/>
                        <a:t>session_id</a:t>
                      </a:r>
                      <a:endParaRPr lang="en-SG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92535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466076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err="1"/>
                        <a:t>user_agent</a:t>
                      </a:r>
                      <a:endParaRPr lang="en-SG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904593"/>
                  </a:ext>
                </a:extLst>
              </a:tr>
            </a:tbl>
          </a:graphicData>
        </a:graphic>
      </p:graphicFrame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FC07C639-03E5-4377-9F62-DD874369C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2424"/>
              </p:ext>
            </p:extLst>
          </p:nvPr>
        </p:nvGraphicFramePr>
        <p:xfrm>
          <a:off x="5110937" y="2136564"/>
          <a:ext cx="101599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999">
                  <a:extLst>
                    <a:ext uri="{9D8B030D-6E8A-4147-A177-3AD203B41FA5}">
                      <a16:colId xmlns:a16="http://schemas.microsoft.com/office/drawing/2014/main" val="4139229275"/>
                    </a:ext>
                  </a:extLst>
                </a:gridCol>
              </a:tblGrid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0557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user_id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55514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first_name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71906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err="1"/>
                        <a:t>last_name</a:t>
                      </a:r>
                      <a:endParaRPr lang="en-SG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000552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096223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644139"/>
                  </a:ext>
                </a:extLst>
              </a:tr>
            </a:tbl>
          </a:graphicData>
        </a:graphic>
      </p:graphicFrame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E639F735-D4C2-45DA-9664-A0A97A3B7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303125"/>
              </p:ext>
            </p:extLst>
          </p:nvPr>
        </p:nvGraphicFramePr>
        <p:xfrm>
          <a:off x="5110937" y="3900489"/>
          <a:ext cx="101599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999">
                  <a:extLst>
                    <a:ext uri="{9D8B030D-6E8A-4147-A177-3AD203B41FA5}">
                      <a16:colId xmlns:a16="http://schemas.microsoft.com/office/drawing/2014/main" val="4139229275"/>
                    </a:ext>
                  </a:extLst>
                </a:gridCol>
              </a:tblGrid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songs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0557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err="1"/>
                        <a:t>song_</a:t>
                      </a:r>
                      <a:r>
                        <a:rPr lang="en-SG" sz="1200"/>
                        <a:t>id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55514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71906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err="1"/>
                        <a:t>artist_id</a:t>
                      </a:r>
                      <a:endParaRPr lang="en-SG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000552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096223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644139"/>
                  </a:ext>
                </a:extLst>
              </a:tr>
            </a:tbl>
          </a:graphicData>
        </a:graphic>
      </p:graphicFrame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E11CABE9-E82E-4211-8494-4EB9E6A4A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882338"/>
              </p:ext>
            </p:extLst>
          </p:nvPr>
        </p:nvGraphicFramePr>
        <p:xfrm>
          <a:off x="8875157" y="4056804"/>
          <a:ext cx="118655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559">
                  <a:extLst>
                    <a:ext uri="{9D8B030D-6E8A-4147-A177-3AD203B41FA5}">
                      <a16:colId xmlns:a16="http://schemas.microsoft.com/office/drawing/2014/main" val="4139229275"/>
                    </a:ext>
                  </a:extLst>
                </a:gridCol>
              </a:tblGrid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artists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0557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err="1"/>
                        <a:t>artist_</a:t>
                      </a:r>
                      <a:r>
                        <a:rPr lang="en-SG" sz="1200"/>
                        <a:t>id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55514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71906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000552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096223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644139"/>
                  </a:ext>
                </a:extLst>
              </a:tr>
            </a:tbl>
          </a:graphicData>
        </a:graphic>
      </p:graphicFrame>
      <p:graphicFrame>
        <p:nvGraphicFramePr>
          <p:cNvPr id="17" name="Table 12">
            <a:extLst>
              <a:ext uri="{FF2B5EF4-FFF2-40B4-BE49-F238E27FC236}">
                <a16:creationId xmlns:a16="http://schemas.microsoft.com/office/drawing/2014/main" id="{D6262BC2-3359-4843-A6C0-9E8BC71AB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11794"/>
              </p:ext>
            </p:extLst>
          </p:nvPr>
        </p:nvGraphicFramePr>
        <p:xfrm>
          <a:off x="8875158" y="1760265"/>
          <a:ext cx="118655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559">
                  <a:extLst>
                    <a:ext uri="{9D8B030D-6E8A-4147-A177-3AD203B41FA5}">
                      <a16:colId xmlns:a16="http://schemas.microsoft.com/office/drawing/2014/main" val="4139229275"/>
                    </a:ext>
                  </a:extLst>
                </a:gridCol>
              </a:tblGrid>
              <a:tr h="171029"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0557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 err="1"/>
                        <a:t>start_</a:t>
                      </a:r>
                      <a:r>
                        <a:rPr lang="en-SG" sz="1200"/>
                        <a:t>time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55514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71906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000552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096223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644139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666763"/>
                  </a:ext>
                </a:extLst>
              </a:tr>
              <a:tr h="203395"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weekday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353122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992052-43D3-46BD-991B-2DA15C186DEF}"/>
              </a:ext>
            </a:extLst>
          </p:cNvPr>
          <p:cNvCxnSpPr/>
          <p:nvPr/>
        </p:nvCxnSpPr>
        <p:spPr>
          <a:xfrm>
            <a:off x="6126936" y="2593558"/>
            <a:ext cx="870429" cy="4710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6133F8-F2C6-4E54-B84B-115B204229B1}"/>
              </a:ext>
            </a:extLst>
          </p:cNvPr>
          <p:cNvCxnSpPr>
            <a:cxnSpLocks/>
          </p:cNvCxnSpPr>
          <p:nvPr/>
        </p:nvCxnSpPr>
        <p:spPr>
          <a:xfrm flipV="1">
            <a:off x="6126936" y="3642651"/>
            <a:ext cx="870429" cy="6524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38824C-29C0-44E5-A4E4-C4559805C402}"/>
              </a:ext>
            </a:extLst>
          </p:cNvPr>
          <p:cNvCxnSpPr>
            <a:cxnSpLocks/>
          </p:cNvCxnSpPr>
          <p:nvPr/>
        </p:nvCxnSpPr>
        <p:spPr>
          <a:xfrm flipV="1">
            <a:off x="8302687" y="2136564"/>
            <a:ext cx="572470" cy="6847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B77E15-422A-494A-B6F9-C9614155AABE}"/>
              </a:ext>
            </a:extLst>
          </p:cNvPr>
          <p:cNvCxnSpPr>
            <a:cxnSpLocks/>
          </p:cNvCxnSpPr>
          <p:nvPr/>
        </p:nvCxnSpPr>
        <p:spPr>
          <a:xfrm>
            <a:off x="8302687" y="3954826"/>
            <a:ext cx="572470" cy="4865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93155EF-98AE-42B6-9F6C-DBC9E2C06FE5}"/>
              </a:ext>
            </a:extLst>
          </p:cNvPr>
          <p:cNvGrpSpPr/>
          <p:nvPr/>
        </p:nvGrpSpPr>
        <p:grpSpPr>
          <a:xfrm>
            <a:off x="2035294" y="3694790"/>
            <a:ext cx="1085850" cy="1240538"/>
            <a:chOff x="2035294" y="3180986"/>
            <a:chExt cx="1085850" cy="1240538"/>
          </a:xfrm>
        </p:grpSpPr>
        <p:pic>
          <p:nvPicPr>
            <p:cNvPr id="6" name="Content Placeholder 4" descr="Paper with solid fill">
              <a:extLst>
                <a:ext uri="{FF2B5EF4-FFF2-40B4-BE49-F238E27FC236}">
                  <a16:creationId xmlns:a16="http://schemas.microsoft.com/office/drawing/2014/main" id="{920E3095-8E35-4FB3-8646-C3B89C44D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92866" y="3642651"/>
              <a:ext cx="570706" cy="57070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B4D578-8C06-4561-A2A2-F1271F4521D5}"/>
                </a:ext>
              </a:extLst>
            </p:cNvPr>
            <p:cNvSpPr txBox="1"/>
            <p:nvPr/>
          </p:nvSpPr>
          <p:spPr>
            <a:xfrm>
              <a:off x="2035294" y="3180986"/>
              <a:ext cx="1085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/>
                <a:t>User-Activity Log Data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A0DC5FF-100E-4585-A68A-5B96ECDF835B}"/>
                </a:ext>
              </a:extLst>
            </p:cNvPr>
            <p:cNvSpPr txBox="1"/>
            <p:nvPr/>
          </p:nvSpPr>
          <p:spPr>
            <a:xfrm>
              <a:off x="2292865" y="4144525"/>
              <a:ext cx="570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/>
                <a:t>JSON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89674DB-A05F-4FF5-874C-2A2543FD42BE}"/>
              </a:ext>
            </a:extLst>
          </p:cNvPr>
          <p:cNvGrpSpPr/>
          <p:nvPr/>
        </p:nvGrpSpPr>
        <p:grpSpPr>
          <a:xfrm>
            <a:off x="1925557" y="2013175"/>
            <a:ext cx="1305322" cy="1051389"/>
            <a:chOff x="1925558" y="1760265"/>
            <a:chExt cx="1305322" cy="105138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65D815-2C19-4630-AFFA-7446B9630B23}"/>
                </a:ext>
              </a:extLst>
            </p:cNvPr>
            <p:cNvSpPr txBox="1"/>
            <p:nvPr/>
          </p:nvSpPr>
          <p:spPr>
            <a:xfrm>
              <a:off x="1925558" y="1760265"/>
              <a:ext cx="1305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/>
                <a:t>Song Data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A251F9-91C2-43E2-A449-00CFDC174B78}"/>
                </a:ext>
              </a:extLst>
            </p:cNvPr>
            <p:cNvSpPr txBox="1"/>
            <p:nvPr/>
          </p:nvSpPr>
          <p:spPr>
            <a:xfrm>
              <a:off x="2320355" y="2534655"/>
              <a:ext cx="570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/>
                <a:t>JSON</a:t>
              </a:r>
            </a:p>
          </p:txBody>
        </p:sp>
        <p:sp>
          <p:nvSpPr>
            <p:cNvPr id="45" name="Content Placeholder 4" descr="Paper with solid fill">
              <a:extLst>
                <a:ext uri="{FF2B5EF4-FFF2-40B4-BE49-F238E27FC236}">
                  <a16:creationId xmlns:a16="http://schemas.microsoft.com/office/drawing/2014/main" id="{90BF0FBE-8B25-488D-A196-003CABFFA35B}"/>
                </a:ext>
              </a:extLst>
            </p:cNvPr>
            <p:cNvSpPr/>
            <p:nvPr/>
          </p:nvSpPr>
          <p:spPr>
            <a:xfrm>
              <a:off x="2393928" y="2088680"/>
              <a:ext cx="368580" cy="475588"/>
            </a:xfrm>
            <a:custGeom>
              <a:avLst/>
              <a:gdLst>
                <a:gd name="connsiteX0" fmla="*/ 35669 w 368580"/>
                <a:gd name="connsiteY0" fmla="*/ 439919 h 475588"/>
                <a:gd name="connsiteX1" fmla="*/ 35669 w 368580"/>
                <a:gd name="connsiteY1" fmla="*/ 35669 h 475588"/>
                <a:gd name="connsiteX2" fmla="*/ 202125 w 368580"/>
                <a:gd name="connsiteY2" fmla="*/ 35669 h 475588"/>
                <a:gd name="connsiteX3" fmla="*/ 202125 w 368580"/>
                <a:gd name="connsiteY3" fmla="*/ 160511 h 475588"/>
                <a:gd name="connsiteX4" fmla="*/ 332912 w 368580"/>
                <a:gd name="connsiteY4" fmla="*/ 160511 h 475588"/>
                <a:gd name="connsiteX5" fmla="*/ 332912 w 368580"/>
                <a:gd name="connsiteY5" fmla="*/ 439919 h 475588"/>
                <a:gd name="connsiteX6" fmla="*/ 35669 w 368580"/>
                <a:gd name="connsiteY6" fmla="*/ 439919 h 475588"/>
                <a:gd name="connsiteX7" fmla="*/ 237794 w 368580"/>
                <a:gd name="connsiteY7" fmla="*/ 50531 h 475588"/>
                <a:gd name="connsiteX8" fmla="*/ 312105 w 368580"/>
                <a:gd name="connsiteY8" fmla="*/ 124842 h 475588"/>
                <a:gd name="connsiteX9" fmla="*/ 237794 w 368580"/>
                <a:gd name="connsiteY9" fmla="*/ 124842 h 475588"/>
                <a:gd name="connsiteX10" fmla="*/ 237794 w 368580"/>
                <a:gd name="connsiteY10" fmla="*/ 50531 h 475588"/>
                <a:gd name="connsiteX11" fmla="*/ 237794 w 368580"/>
                <a:gd name="connsiteY11" fmla="*/ 0 h 475588"/>
                <a:gd name="connsiteX12" fmla="*/ 0 w 368580"/>
                <a:gd name="connsiteY12" fmla="*/ 0 h 475588"/>
                <a:gd name="connsiteX13" fmla="*/ 0 w 368580"/>
                <a:gd name="connsiteY13" fmla="*/ 475588 h 475588"/>
                <a:gd name="connsiteX14" fmla="*/ 368581 w 368580"/>
                <a:gd name="connsiteY14" fmla="*/ 475588 h 475588"/>
                <a:gd name="connsiteX15" fmla="*/ 368581 w 368580"/>
                <a:gd name="connsiteY15" fmla="*/ 130787 h 475588"/>
                <a:gd name="connsiteX16" fmla="*/ 237794 w 368580"/>
                <a:gd name="connsiteY16" fmla="*/ 0 h 47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8580" h="475588">
                  <a:moveTo>
                    <a:pt x="35669" y="439919"/>
                  </a:moveTo>
                  <a:lnTo>
                    <a:pt x="35669" y="35669"/>
                  </a:lnTo>
                  <a:lnTo>
                    <a:pt x="202125" y="35669"/>
                  </a:lnTo>
                  <a:lnTo>
                    <a:pt x="202125" y="160511"/>
                  </a:lnTo>
                  <a:lnTo>
                    <a:pt x="332912" y="160511"/>
                  </a:lnTo>
                  <a:lnTo>
                    <a:pt x="332912" y="439919"/>
                  </a:lnTo>
                  <a:lnTo>
                    <a:pt x="35669" y="439919"/>
                  </a:lnTo>
                  <a:close/>
                  <a:moveTo>
                    <a:pt x="237794" y="50531"/>
                  </a:moveTo>
                  <a:lnTo>
                    <a:pt x="312105" y="124842"/>
                  </a:lnTo>
                  <a:lnTo>
                    <a:pt x="237794" y="124842"/>
                  </a:lnTo>
                  <a:lnTo>
                    <a:pt x="237794" y="50531"/>
                  </a:lnTo>
                  <a:close/>
                  <a:moveTo>
                    <a:pt x="237794" y="0"/>
                  </a:moveTo>
                  <a:lnTo>
                    <a:pt x="0" y="0"/>
                  </a:lnTo>
                  <a:lnTo>
                    <a:pt x="0" y="475588"/>
                  </a:lnTo>
                  <a:lnTo>
                    <a:pt x="368581" y="475588"/>
                  </a:lnTo>
                  <a:lnTo>
                    <a:pt x="368581" y="130787"/>
                  </a:lnTo>
                  <a:lnTo>
                    <a:pt x="237794" y="0"/>
                  </a:lnTo>
                  <a:close/>
                </a:path>
              </a:pathLst>
            </a:custGeom>
            <a:solidFill>
              <a:srgbClr val="000000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BE3BE801-6416-44C1-AD96-1B971544AE13}"/>
              </a:ext>
            </a:extLst>
          </p:cNvPr>
          <p:cNvSpPr/>
          <p:nvPr/>
        </p:nvSpPr>
        <p:spPr>
          <a:xfrm>
            <a:off x="3906966" y="2341590"/>
            <a:ext cx="611824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B482C3BA-A712-4DC8-8CFE-3097F80E82A0}"/>
              </a:ext>
            </a:extLst>
          </p:cNvPr>
          <p:cNvSpPr/>
          <p:nvPr/>
        </p:nvSpPr>
        <p:spPr>
          <a:xfrm>
            <a:off x="3905610" y="4239412"/>
            <a:ext cx="611824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9640C1-45A9-49F6-8F5C-6762334356B0}"/>
              </a:ext>
            </a:extLst>
          </p:cNvPr>
          <p:cNvSpPr txBox="1"/>
          <p:nvPr/>
        </p:nvSpPr>
        <p:spPr>
          <a:xfrm>
            <a:off x="3864805" y="2582840"/>
            <a:ext cx="673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/>
              <a:t>Integrate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4A5C63-14F7-4520-AED6-D42875E873CD}"/>
              </a:ext>
            </a:extLst>
          </p:cNvPr>
          <p:cNvSpPr txBox="1"/>
          <p:nvPr/>
        </p:nvSpPr>
        <p:spPr>
          <a:xfrm>
            <a:off x="3843773" y="4477228"/>
            <a:ext cx="673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/>
              <a:t>Integrate</a:t>
            </a:r>
          </a:p>
        </p:txBody>
      </p:sp>
    </p:spTree>
    <p:extLst>
      <p:ext uri="{BB962C8B-B14F-4D97-AF65-F5344CB8AC3E}">
        <p14:creationId xmlns:p14="http://schemas.microsoft.com/office/powerpoint/2010/main" val="140570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106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Erwin</dc:creator>
  <cp:lastModifiedBy>Erwin</cp:lastModifiedBy>
  <cp:revision>3</cp:revision>
  <dcterms:created xsi:type="dcterms:W3CDTF">2021-09-26T09:56:00Z</dcterms:created>
  <dcterms:modified xsi:type="dcterms:W3CDTF">2021-10-01T21:55:32Z</dcterms:modified>
</cp:coreProperties>
</file>