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5" r:id="rId8"/>
    <p:sldId id="274" r:id="rId9"/>
    <p:sldId id="262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88" r:id="rId21"/>
    <p:sldId id="277" r:id="rId22"/>
    <p:sldId id="278" r:id="rId23"/>
    <p:sldId id="285" r:id="rId24"/>
    <p:sldId id="286" r:id="rId25"/>
    <p:sldId id="279" r:id="rId26"/>
    <p:sldId id="287" r:id="rId27"/>
    <p:sldId id="280" r:id="rId28"/>
    <p:sldId id="284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BDE8-23DA-4846-9635-4C6005DB3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Capacitacion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3A31F-38C6-4B49-9C79-8A83EA1FE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Erwin Oviedo</a:t>
            </a:r>
          </a:p>
        </p:txBody>
      </p:sp>
    </p:spTree>
    <p:extLst>
      <p:ext uri="{BB962C8B-B14F-4D97-AF65-F5344CB8AC3E}">
        <p14:creationId xmlns:p14="http://schemas.microsoft.com/office/powerpoint/2010/main" val="28872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E31D-4C77-4408-9959-53D35603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80327-F2D6-4B85-B7F8-94723106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4D3AF-D7E9-4985-A695-5C52582B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07" y="3317714"/>
            <a:ext cx="8886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5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5FED-BFFD-4ECF-80D0-07A411B0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Predefinidos</a:t>
            </a:r>
            <a:r>
              <a:rPr lang="en-US" dirty="0"/>
              <a:t> (Built-in Types)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5EFC-2F6C-4A53-803F-08F160B0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Enteros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– 32 bits</a:t>
            </a:r>
          </a:p>
          <a:p>
            <a:pPr lvl="1"/>
            <a:r>
              <a:rPr lang="en-US" dirty="0"/>
              <a:t>short – 16 bits</a:t>
            </a:r>
          </a:p>
          <a:p>
            <a:pPr lvl="1"/>
            <a:r>
              <a:rPr lang="en-US" dirty="0"/>
              <a:t>byte – 8 bits</a:t>
            </a:r>
          </a:p>
          <a:p>
            <a:pPr lvl="1"/>
            <a:r>
              <a:rPr lang="en-US" dirty="0"/>
              <a:t>long  - 64 bits</a:t>
            </a:r>
          </a:p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Flotantes</a:t>
            </a:r>
            <a:endParaRPr lang="en-US" dirty="0"/>
          </a:p>
          <a:p>
            <a:pPr lvl="1"/>
            <a:r>
              <a:rPr lang="en-US" dirty="0"/>
              <a:t>float – 32 bits</a:t>
            </a:r>
          </a:p>
          <a:p>
            <a:pPr lvl="1"/>
            <a:r>
              <a:rPr lang="en-US" dirty="0"/>
              <a:t>double – 64 bits</a:t>
            </a:r>
          </a:p>
          <a:p>
            <a:pPr lvl="1"/>
            <a:r>
              <a:rPr lang="en-US" dirty="0"/>
              <a:t>decimal – 128 bit</a:t>
            </a:r>
          </a:p>
          <a:p>
            <a:r>
              <a:rPr lang="en-US" dirty="0" err="1"/>
              <a:t>Otros</a:t>
            </a:r>
            <a:endParaRPr lang="en-US" dirty="0"/>
          </a:p>
          <a:p>
            <a:pPr lvl="1"/>
            <a:r>
              <a:rPr lang="en-US" dirty="0"/>
              <a:t>char 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marL="457200" lvl="1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179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8DC6-F90E-4509-9558-EA9F373F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If, 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0FD178-B7A0-4EB8-B0EF-48801A553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069" y="2907198"/>
            <a:ext cx="4117181" cy="30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8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7BB4-33DC-4A6D-B0EC-E52E5CB9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For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FA9E2D-F3FA-4840-AF3B-497EAACF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07" y="3585223"/>
            <a:ext cx="4262438" cy="17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7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EA66-CFFB-48CB-B0EC-E4B387C7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y Do While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EFBD7-CC91-478D-84EE-FFBF372A2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712" y="3328987"/>
            <a:ext cx="5219157" cy="172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298EA-61B3-41F6-9810-C05C5F31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0" y="3303586"/>
            <a:ext cx="4419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3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DEBC-8FD3-4251-82FF-428D731E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Constantes</a:t>
            </a:r>
            <a:r>
              <a:rPr lang="en-US" dirty="0"/>
              <a:t> y </a:t>
            </a:r>
            <a:r>
              <a:rPr lang="en-US" dirty="0" err="1"/>
              <a:t>Enums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A9CCD-AF89-4EBC-A218-B602DE0D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164" y="2382472"/>
            <a:ext cx="3551292" cy="1429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CC8EE-CEBE-4423-A1C6-D27A25503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1"/>
          <a:stretch/>
        </p:blipFill>
        <p:spPr>
          <a:xfrm>
            <a:off x="6330061" y="2382472"/>
            <a:ext cx="4867275" cy="43245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8F4859-4548-4CCF-8854-167C9BE466A0}"/>
              </a:ext>
            </a:extLst>
          </p:cNvPr>
          <p:cNvCxnSpPr/>
          <p:nvPr/>
        </p:nvCxnSpPr>
        <p:spPr>
          <a:xfrm>
            <a:off x="5712903" y="2382472"/>
            <a:ext cx="0" cy="406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1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C1C2-92AF-48C7-A477-1D24E360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tipos</a:t>
            </a:r>
            <a:r>
              <a:rPr lang="en-US" dirty="0"/>
              <a:t> de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DDAC-12D7-4BB4-AB9E-97A4C857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2B7B4D-4697-463B-AEE2-985FFC3445F7}"/>
              </a:ext>
            </a:extLst>
          </p:cNvPr>
          <p:cNvSpPr/>
          <p:nvPr/>
        </p:nvSpPr>
        <p:spPr>
          <a:xfrm>
            <a:off x="1484851" y="3271706"/>
            <a:ext cx="3783435" cy="177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 in Types: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, double, 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6BFBA-1E92-4336-87C1-C7DA9F60C805}"/>
              </a:ext>
            </a:extLst>
          </p:cNvPr>
          <p:cNvSpPr/>
          <p:nvPr/>
        </p:nvSpPr>
        <p:spPr>
          <a:xfrm>
            <a:off x="5732732" y="3271705"/>
            <a:ext cx="3783435" cy="17700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User-defined types:</a:t>
            </a:r>
          </a:p>
          <a:p>
            <a:pPr algn="ctr"/>
            <a:r>
              <a:rPr lang="en-US" dirty="0" err="1"/>
              <a:t>Empleado</a:t>
            </a:r>
            <a:r>
              <a:rPr lang="en-US" dirty="0"/>
              <a:t>, </a:t>
            </a:r>
            <a:r>
              <a:rPr lang="en-US" dirty="0" err="1"/>
              <a:t>Usuario</a:t>
            </a:r>
            <a:r>
              <a:rPr lang="en-US" dirty="0"/>
              <a:t>, Auto, Persona,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5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FBDC-6743-4979-959C-66C9D972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Definiendo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412824-3A0A-48C3-BF63-8203C1422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342" y="2603500"/>
            <a:ext cx="405962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2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F959-A17F-4D21-8044-277F9BF8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Herencia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78A223-9E45-4D67-95D5-0DA720789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331" y="3068637"/>
            <a:ext cx="40576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7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2459-1386-4C29-814B-D162532F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2FF2-A36D-47B2-90CD-58A7115D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camelCase y </a:t>
            </a:r>
            <a:r>
              <a:rPr lang="en-US" dirty="0" err="1"/>
              <a:t>PascalCase</a:t>
            </a:r>
            <a:endParaRPr lang="en-US" dirty="0"/>
          </a:p>
          <a:p>
            <a:r>
              <a:rPr lang="en-US" dirty="0"/>
              <a:t>Fields</a:t>
            </a:r>
          </a:p>
          <a:p>
            <a:pPr lvl="1"/>
            <a:r>
              <a:rPr lang="en-US" dirty="0"/>
              <a:t>Para variables y </a:t>
            </a:r>
            <a:r>
              <a:rPr lang="en-US" dirty="0" err="1"/>
              <a:t>parametros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cameCase</a:t>
            </a:r>
            <a:endParaRPr lang="en-US" dirty="0"/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constantes</a:t>
            </a:r>
            <a:r>
              <a:rPr lang="en-US" dirty="0"/>
              <a:t> y </a:t>
            </a:r>
            <a:r>
              <a:rPr lang="en-US" dirty="0" err="1"/>
              <a:t>propiedades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PascalCase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2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F31-57A5-40A0-BBA8-6ED3FA1B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FADB-BB62-431F-8ECD-3855CF9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en-US" dirty="0" err="1"/>
              <a:t>años</a:t>
            </a:r>
            <a:r>
              <a:rPr lang="en-US" dirty="0"/>
              <a:t> de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plataforma</a:t>
            </a:r>
            <a:r>
              <a:rPr lang="en-US" dirty="0"/>
              <a:t> .NET</a:t>
            </a:r>
          </a:p>
          <a:p>
            <a:r>
              <a:rPr lang="en-US" dirty="0" err="1"/>
              <a:t>Experiencia</a:t>
            </a:r>
            <a:endParaRPr lang="en-US" dirty="0"/>
          </a:p>
          <a:p>
            <a:pPr lvl="1"/>
            <a:r>
              <a:rPr lang="en-US" dirty="0" err="1"/>
              <a:t>Arquitectura</a:t>
            </a:r>
            <a:r>
              <a:rPr lang="en-US" dirty="0"/>
              <a:t> de Software</a:t>
            </a:r>
          </a:p>
          <a:p>
            <a:pPr lvl="1"/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equipo</a:t>
            </a:r>
            <a:endParaRPr lang="en-US" dirty="0"/>
          </a:p>
          <a:p>
            <a:pPr lvl="1"/>
            <a:r>
              <a:rPr lang="en-US" dirty="0" err="1"/>
              <a:t>Metodologia</a:t>
            </a:r>
            <a:r>
              <a:rPr lang="en-US" dirty="0"/>
              <a:t> Agile</a:t>
            </a:r>
          </a:p>
          <a:p>
            <a:pPr lvl="1"/>
            <a:r>
              <a:rPr lang="en-US" dirty="0"/>
              <a:t>Calidad de software</a:t>
            </a:r>
          </a:p>
          <a:p>
            <a:r>
              <a:rPr lang="en-US" dirty="0" err="1"/>
              <a:t>Ingeniero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– Universidad NUR</a:t>
            </a:r>
          </a:p>
          <a:p>
            <a:r>
              <a:rPr lang="en-US" dirty="0"/>
              <a:t>MCP – Microsoft Certified Professional</a:t>
            </a:r>
          </a:p>
        </p:txBody>
      </p:sp>
    </p:spTree>
    <p:extLst>
      <p:ext uri="{BB962C8B-B14F-4D97-AF65-F5344CB8AC3E}">
        <p14:creationId xmlns:p14="http://schemas.microsoft.com/office/powerpoint/2010/main" val="6973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B633-064D-42D2-A855-81EA436A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63BD-DFF6-46CA-8A6D-8A27B47D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interface </a:t>
            </a:r>
            <a:r>
              <a:rPr lang="en-US" dirty="0" err="1"/>
              <a:t>contiene</a:t>
            </a:r>
            <a:r>
              <a:rPr lang="en-US" dirty="0"/>
              <a:t> solo las </a:t>
            </a:r>
            <a:r>
              <a:rPr lang="en-US" dirty="0" err="1"/>
              <a:t>firmas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, </a:t>
            </a:r>
            <a:r>
              <a:rPr lang="en-US" dirty="0" err="1"/>
              <a:t>propiedades</a:t>
            </a:r>
            <a:r>
              <a:rPr lang="en-US" dirty="0"/>
              <a:t>, </a:t>
            </a:r>
            <a:r>
              <a:rPr lang="en-US" dirty="0" err="1"/>
              <a:t>eventos</a:t>
            </a:r>
            <a:r>
              <a:rPr lang="en-US" dirty="0"/>
              <a:t>.</a:t>
            </a:r>
          </a:p>
          <a:p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que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miembros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interface</a:t>
            </a:r>
          </a:p>
        </p:txBody>
      </p:sp>
    </p:spTree>
    <p:extLst>
      <p:ext uri="{BB962C8B-B14F-4D97-AF65-F5344CB8AC3E}">
        <p14:creationId xmlns:p14="http://schemas.microsoft.com/office/powerpoint/2010/main" val="204293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ECFA-63F6-4689-96D2-C179EBD6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Listas (</a:t>
            </a:r>
            <a:r>
              <a:rPr lang="es-BO" dirty="0" err="1"/>
              <a:t>Collections</a:t>
            </a:r>
            <a:r>
              <a:rPr lang="es-B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D012-987B-402D-AD28-0163E65D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Que es una lista?</a:t>
            </a:r>
          </a:p>
          <a:p>
            <a:r>
              <a:rPr lang="es-BO" dirty="0"/>
              <a:t>Tipos de Listas</a:t>
            </a:r>
          </a:p>
          <a:p>
            <a:pPr lvl="1"/>
            <a:r>
              <a:rPr lang="es-BO" dirty="0"/>
              <a:t>Listas</a:t>
            </a:r>
          </a:p>
          <a:p>
            <a:pPr lvl="1"/>
            <a:r>
              <a:rPr lang="es-BO" dirty="0"/>
              <a:t>Diccionarios</a:t>
            </a:r>
          </a:p>
          <a:p>
            <a:pPr lvl="1"/>
            <a:r>
              <a:rPr lang="es-BO" dirty="0" err="1"/>
              <a:t>Stack</a:t>
            </a:r>
            <a:r>
              <a:rPr lang="es-BO" dirty="0"/>
              <a:t> (Pila)</a:t>
            </a:r>
          </a:p>
          <a:p>
            <a:pPr lvl="1"/>
            <a:r>
              <a:rPr lang="es-BO" dirty="0" err="1"/>
              <a:t>Queue</a:t>
            </a:r>
            <a:r>
              <a:rPr lang="es-BO" dirty="0"/>
              <a:t> (</a:t>
            </a:r>
            <a:r>
              <a:rPr lang="es-BO" dirty="0" err="1"/>
              <a:t>Queue</a:t>
            </a:r>
            <a:r>
              <a:rPr lang="es-BO" dirty="0"/>
              <a:t>)</a:t>
            </a:r>
          </a:p>
          <a:p>
            <a:r>
              <a:rPr lang="es-BO" dirty="0"/>
              <a:t>Ejercicios </a:t>
            </a:r>
            <a:r>
              <a:rPr lang="es-BO" dirty="0" err="1"/>
              <a:t>Practicos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3663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E521-80ED-497D-B194-E76DEA1C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Que es una lista o </a:t>
            </a:r>
            <a:r>
              <a:rPr lang="es-BO" dirty="0" err="1"/>
              <a:t>collection</a:t>
            </a:r>
            <a:r>
              <a:rPr lang="es-B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872B-8B0F-497D-8325-C5ADF20E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Es una estructura que mantiene una lista de objetos como conjunto</a:t>
            </a:r>
          </a:p>
          <a:p>
            <a:endParaRPr lang="es-BO" dirty="0"/>
          </a:p>
          <a:p>
            <a:r>
              <a:rPr lang="es-BO" dirty="0"/>
              <a:t>Puede ser:</a:t>
            </a:r>
          </a:p>
          <a:p>
            <a:pPr lvl="1"/>
            <a:r>
              <a:rPr lang="es-BO" dirty="0"/>
              <a:t>Array</a:t>
            </a:r>
          </a:p>
          <a:p>
            <a:pPr lvl="1"/>
            <a:r>
              <a:rPr lang="es-BO" dirty="0" err="1"/>
              <a:t>List</a:t>
            </a:r>
            <a:endParaRPr lang="es-BO" dirty="0"/>
          </a:p>
          <a:p>
            <a:pPr lvl="1"/>
            <a:r>
              <a:rPr lang="es-BO" dirty="0" err="1"/>
              <a:t>Dictionary</a:t>
            </a:r>
            <a:endParaRPr lang="es-BO" dirty="0"/>
          </a:p>
          <a:p>
            <a:pPr lvl="1"/>
            <a:r>
              <a:rPr lang="es-BO" dirty="0" err="1"/>
              <a:t>LinkedList</a:t>
            </a:r>
            <a:endParaRPr lang="es-BO" dirty="0"/>
          </a:p>
          <a:p>
            <a:pPr lvl="1"/>
            <a:r>
              <a:rPr lang="es-BO" dirty="0" err="1"/>
              <a:t>Stack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5614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CF3B-80EE-4AF4-B1B6-9A84AD3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8CAF-7F0D-436F-9042-4451F236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Array </a:t>
            </a:r>
            <a:r>
              <a:rPr lang="en-US" dirty="0" err="1"/>
              <a:t>funciona</a:t>
            </a:r>
            <a:r>
              <a:rPr lang="en-US" dirty="0"/>
              <a:t> de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que </a:t>
            </a:r>
            <a:r>
              <a:rPr lang="en-US" dirty="0" err="1"/>
              <a:t>funcionan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lenguaje</a:t>
            </a:r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512B620-0DDD-4BF5-9BF7-401879EC3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907" y="4249986"/>
            <a:ext cx="401150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numbers;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37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7D6-69C1-4693-A9C0-8D525DE6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Practico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0A84-C314-47B9-9C6A-408D423E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Elabore una </a:t>
            </a:r>
            <a:r>
              <a:rPr lang="es-BO" dirty="0" err="1"/>
              <a:t>function</a:t>
            </a:r>
            <a:r>
              <a:rPr lang="es-BO" dirty="0"/>
              <a:t> que:</a:t>
            </a:r>
          </a:p>
          <a:p>
            <a:pPr lvl="1"/>
            <a:r>
              <a:rPr lang="es-BO" dirty="0"/>
              <a:t>Declare un Array de </a:t>
            </a:r>
            <a:r>
              <a:rPr lang="es-BO" dirty="0" err="1"/>
              <a:t>numeros</a:t>
            </a:r>
            <a:r>
              <a:rPr lang="es-BO" dirty="0"/>
              <a:t> enteros de 100 ítems de capacidad</a:t>
            </a:r>
          </a:p>
          <a:p>
            <a:pPr lvl="1"/>
            <a:r>
              <a:rPr lang="es-BO" dirty="0"/>
              <a:t>Asigne valores </a:t>
            </a:r>
            <a:r>
              <a:rPr lang="es-BO" dirty="0" err="1"/>
              <a:t>randomicos</a:t>
            </a:r>
            <a:r>
              <a:rPr lang="es-BO" dirty="0"/>
              <a:t> del 1 al 1000, en cada ítem del array</a:t>
            </a:r>
          </a:p>
          <a:p>
            <a:pPr lvl="1"/>
            <a:r>
              <a:rPr lang="es-BO" dirty="0"/>
              <a:t>Valide que los valores </a:t>
            </a:r>
            <a:r>
              <a:rPr lang="es-BO" dirty="0" err="1"/>
              <a:t>randomicos</a:t>
            </a:r>
            <a:r>
              <a:rPr lang="es-BO" dirty="0"/>
              <a:t> no se repitan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D8C3-0E81-4987-B3ED-C9075A6E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CAA4-420D-4EC9-8CB8-245703B2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s-BO" dirty="0" err="1"/>
              <a:t>Classe</a:t>
            </a:r>
            <a:r>
              <a:rPr lang="es-BO" dirty="0"/>
              <a:t> en c#: </a:t>
            </a:r>
            <a:r>
              <a:rPr lang="es-BO" dirty="0" err="1"/>
              <a:t>List</a:t>
            </a:r>
            <a:r>
              <a:rPr lang="es-BO" dirty="0"/>
              <a:t>&lt;T&gt;</a:t>
            </a:r>
          </a:p>
          <a:p>
            <a:r>
              <a:rPr lang="es-BO" dirty="0"/>
              <a:t>Es eficiente para acceder a los elementos - pero solo se pueden acceder por </a:t>
            </a:r>
            <a:r>
              <a:rPr lang="es-BO" dirty="0" err="1"/>
              <a:t>indice</a:t>
            </a:r>
            <a:endParaRPr lang="es-BO" dirty="0"/>
          </a:p>
          <a:p>
            <a:r>
              <a:rPr lang="es-BO" dirty="0"/>
              <a:t>Tiene buen manejo y uso de Memoria</a:t>
            </a:r>
          </a:p>
          <a:p>
            <a:endParaRPr lang="es-BO" dirty="0"/>
          </a:p>
          <a:p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C05EC-49E0-4C89-B218-661C28F9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40" y="4140367"/>
            <a:ext cx="68961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C9AC-9C84-42CD-81E1-A7D3339F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Practico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6A09-35CC-42FC-9B62-CBE5A91D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Elabore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funcion</a:t>
            </a:r>
            <a:r>
              <a:rPr lang="en-US" dirty="0"/>
              <a:t> que:</a:t>
            </a:r>
          </a:p>
          <a:p>
            <a:pPr lvl="1"/>
            <a:r>
              <a:rPr lang="en-US" dirty="0"/>
              <a:t>Declare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enteros</a:t>
            </a:r>
            <a:endParaRPr lang="en-US" dirty="0"/>
          </a:p>
          <a:p>
            <a:pPr lvl="1"/>
            <a:r>
              <a:rPr lang="en-US" dirty="0" err="1"/>
              <a:t>Agrege</a:t>
            </a:r>
            <a:r>
              <a:rPr lang="en-US" dirty="0"/>
              <a:t> 100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randomicos</a:t>
            </a:r>
            <a:r>
              <a:rPr lang="en-US" dirty="0"/>
              <a:t> del 1 al 1000 a la </a:t>
            </a:r>
            <a:r>
              <a:rPr lang="en-US" dirty="0" err="1"/>
              <a:t>lista</a:t>
            </a:r>
            <a:endParaRPr lang="en-US" dirty="0"/>
          </a:p>
          <a:p>
            <a:pPr lvl="1"/>
            <a:r>
              <a:rPr lang="en-US" dirty="0" err="1"/>
              <a:t>Valide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no se </a:t>
            </a:r>
            <a:r>
              <a:rPr lang="en-US" dirty="0" err="1"/>
              <a:t>repitan</a:t>
            </a:r>
            <a:endParaRPr lang="en-US" dirty="0"/>
          </a:p>
          <a:p>
            <a:pPr lvl="1"/>
            <a:r>
              <a:rPr lang="en-US" dirty="0" err="1"/>
              <a:t>Remueva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que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multiplos</a:t>
            </a:r>
            <a:r>
              <a:rPr lang="en-US" dirty="0"/>
              <a:t> de 5</a:t>
            </a:r>
          </a:p>
        </p:txBody>
      </p:sp>
    </p:spTree>
    <p:extLst>
      <p:ext uri="{BB962C8B-B14F-4D97-AF65-F5344CB8AC3E}">
        <p14:creationId xmlns:p14="http://schemas.microsoft.com/office/powerpoint/2010/main" val="945784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FE4F-9066-4607-B99D-1FCF050D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Diccionarios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CF84-E09B-49A3-A888-9B53E15E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Clase en C#: </a:t>
            </a:r>
            <a:r>
              <a:rPr lang="es-BO" dirty="0" err="1"/>
              <a:t>Dictionary</a:t>
            </a:r>
            <a:r>
              <a:rPr lang="es-BO" dirty="0"/>
              <a:t>&lt;</a:t>
            </a:r>
            <a:r>
              <a:rPr lang="es-BO" dirty="0" err="1"/>
              <a:t>TKey</a:t>
            </a:r>
            <a:r>
              <a:rPr lang="es-BO" dirty="0"/>
              <a:t>, </a:t>
            </a:r>
            <a:r>
              <a:rPr lang="es-BO" dirty="0" err="1"/>
              <a:t>TValue</a:t>
            </a:r>
            <a:r>
              <a:rPr lang="es-BO" dirty="0"/>
              <a:t>&gt;</a:t>
            </a:r>
          </a:p>
          <a:p>
            <a:r>
              <a:rPr lang="es-BO" dirty="0"/>
              <a:t>Representa una lista de valores organizada o indexada por un valor único especificado</a:t>
            </a:r>
          </a:p>
          <a:p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BE9A6-D201-405E-A515-EB07B56C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92" y="4089482"/>
            <a:ext cx="6896100" cy="2047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83DB81-F8EE-4A57-B5A3-3E40CDBA05A8}"/>
              </a:ext>
            </a:extLst>
          </p:cNvPr>
          <p:cNvSpPr/>
          <p:nvPr/>
        </p:nvSpPr>
        <p:spPr>
          <a:xfrm>
            <a:off x="2622884" y="4126831"/>
            <a:ext cx="1239253" cy="2010525"/>
          </a:xfrm>
          <a:prstGeom prst="rect">
            <a:avLst/>
          </a:prstGeom>
          <a:solidFill>
            <a:srgbClr val="B31166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6952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A464-7DA8-49F2-AB57-65C1DA95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Ejercicio Practico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30C-DFF0-4C4F-807D-39E11A06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Elabore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funcion</a:t>
            </a:r>
            <a:r>
              <a:rPr lang="en-US" dirty="0"/>
              <a:t> que:</a:t>
            </a:r>
          </a:p>
          <a:p>
            <a:pPr lvl="1"/>
            <a:r>
              <a:rPr lang="es-BO" dirty="0"/>
              <a:t>Declare un objeto Diccionario como enteros su identificador y como </a:t>
            </a:r>
            <a:r>
              <a:rPr lang="es-BO" dirty="0" err="1"/>
              <a:t>string</a:t>
            </a:r>
            <a:r>
              <a:rPr lang="es-BO" dirty="0"/>
              <a:t> su valor</a:t>
            </a:r>
          </a:p>
          <a:p>
            <a:pPr lvl="1"/>
            <a:r>
              <a:rPr lang="es-BO" dirty="0"/>
              <a:t>Agregar los </a:t>
            </a:r>
            <a:r>
              <a:rPr lang="es-BO" dirty="0" err="1"/>
              <a:t>codigos</a:t>
            </a:r>
            <a:r>
              <a:rPr lang="es-BO" dirty="0"/>
              <a:t> de llamada de los países según la tabla</a:t>
            </a:r>
          </a:p>
          <a:p>
            <a:pPr lvl="1"/>
            <a:r>
              <a:rPr lang="es-BO" dirty="0"/>
              <a:t>Obtenga a que país corresponde los </a:t>
            </a:r>
            <a:r>
              <a:rPr lang="es-BO" dirty="0" err="1"/>
              <a:t>codigos</a:t>
            </a:r>
            <a:r>
              <a:rPr lang="es-BO" dirty="0"/>
              <a:t> 57 y 58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8CE6A0-1D2C-4A1F-91DF-EF068CA97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93563"/>
              </p:ext>
            </p:extLst>
          </p:nvPr>
        </p:nvGraphicFramePr>
        <p:xfrm>
          <a:off x="4576408" y="4335095"/>
          <a:ext cx="304918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37">
                  <a:extLst>
                    <a:ext uri="{9D8B030D-6E8A-4147-A177-3AD203B41FA5}">
                      <a16:colId xmlns:a16="http://schemas.microsoft.com/office/drawing/2014/main" val="2827086218"/>
                    </a:ext>
                  </a:extLst>
                </a:gridCol>
                <a:gridCol w="2557248">
                  <a:extLst>
                    <a:ext uri="{9D8B030D-6E8A-4147-A177-3AD203B41FA5}">
                      <a16:colId xmlns:a16="http://schemas.microsoft.com/office/drawing/2014/main" val="3210438338"/>
                    </a:ext>
                  </a:extLst>
                </a:gridCol>
              </a:tblGrid>
              <a:tr h="197619">
                <a:tc>
                  <a:txBody>
                    <a:bodyPr/>
                    <a:lstStyle/>
                    <a:p>
                      <a:r>
                        <a:rPr lang="en-US" sz="10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43818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r>
                        <a:rPr lang="en-US" sz="10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Argentina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64588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r>
                        <a:rPr lang="en-US" sz="1000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Bolivia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09939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r>
                        <a:rPr lang="en-US" sz="10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Brazil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33049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r>
                        <a:rPr lang="en-US" sz="1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763503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r>
                        <a:rPr lang="en-US" sz="10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Colombia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6123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r>
                        <a:rPr lang="en-US" sz="1000" dirty="0"/>
                        <a:t>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Ecuador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00325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r>
                        <a:rPr lang="en-US" sz="1000" dirty="0"/>
                        <a:t>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Paraguay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89492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r>
                        <a:rPr lang="en-US" sz="1000" dirty="0"/>
                        <a:t>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Uruguay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24528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r>
                        <a:rPr lang="en-US" sz="10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Venezuela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3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21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B5F7-A622-48FC-B3F3-301F632B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B23D-2ABE-4B10-BFE9-311C9032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err="1"/>
              <a:t>Linq</a:t>
            </a:r>
            <a:r>
              <a:rPr lang="es-BO" dirty="0"/>
              <a:t> (</a:t>
            </a:r>
            <a:r>
              <a:rPr lang="es-BO" dirty="0" err="1"/>
              <a:t>Language</a:t>
            </a:r>
            <a:r>
              <a:rPr lang="es-BO" dirty="0"/>
              <a:t> </a:t>
            </a:r>
            <a:r>
              <a:rPr lang="es-BO" dirty="0" err="1"/>
              <a:t>Integrated</a:t>
            </a:r>
            <a:r>
              <a:rPr lang="es-BO" dirty="0"/>
              <a:t> </a:t>
            </a:r>
            <a:r>
              <a:rPr lang="es-BO" dirty="0" err="1"/>
              <a:t>Query</a:t>
            </a:r>
            <a:r>
              <a:rPr lang="es-BO" dirty="0"/>
              <a:t>)</a:t>
            </a:r>
          </a:p>
          <a:p>
            <a:r>
              <a:rPr lang="es-BO" dirty="0"/>
              <a:t>Permite escribir a SQL </a:t>
            </a:r>
            <a:r>
              <a:rPr lang="es-BO" dirty="0" err="1"/>
              <a:t>query</a:t>
            </a:r>
            <a:r>
              <a:rPr lang="es-BO" dirty="0"/>
              <a:t> en el código C# o </a:t>
            </a:r>
            <a:r>
              <a:rPr lang="es-BO" dirty="0" err="1"/>
              <a:t>VB.Net</a:t>
            </a:r>
            <a:endParaRPr lang="es-BO" dirty="0"/>
          </a:p>
          <a:p>
            <a:r>
              <a:rPr lang="es-BO" dirty="0"/>
              <a:t>Permite consultar sobre un </a:t>
            </a:r>
            <a:r>
              <a:rPr lang="es-BO" dirty="0" err="1"/>
              <a:t>Collection</a:t>
            </a:r>
            <a:r>
              <a:rPr lang="es-BO" dirty="0"/>
              <a:t> operaciones que normalmente también se hacen con un SQL </a:t>
            </a:r>
            <a:r>
              <a:rPr lang="es-BO" dirty="0" err="1"/>
              <a:t>query</a:t>
            </a:r>
            <a:r>
              <a:rPr lang="es-BO" dirty="0"/>
              <a:t>:</a:t>
            </a:r>
          </a:p>
          <a:p>
            <a:pPr lvl="1"/>
            <a:r>
              <a:rPr lang="es-BO" dirty="0"/>
              <a:t>Cual es el promedio de Ventas por Vendedor?</a:t>
            </a:r>
          </a:p>
          <a:p>
            <a:pPr lvl="1"/>
            <a:r>
              <a:rPr lang="es-BO" dirty="0"/>
              <a:t>Cuales son los 10 vendedores que mas han vendido este mes?</a:t>
            </a:r>
          </a:p>
          <a:p>
            <a:pPr lvl="1"/>
            <a:r>
              <a:rPr lang="es-BO" dirty="0"/>
              <a:t>Cuantos nuevos clientes ingresaron este mes?</a:t>
            </a:r>
          </a:p>
          <a:p>
            <a:pPr lvl="1"/>
            <a:r>
              <a:rPr lang="es-BO" dirty="0"/>
              <a:t>Obtener la lista de los clientes que están en mora.</a:t>
            </a:r>
          </a:p>
          <a:p>
            <a:pPr lvl="1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242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3801-B21F-497C-8D3C-78B51931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6630-302D-4A75-8B3C-BD6FAAE9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[4.5 horas]</a:t>
            </a:r>
          </a:p>
          <a:p>
            <a:r>
              <a:rPr lang="en-US" dirty="0"/>
              <a:t>Entity Framework [9 horas]</a:t>
            </a:r>
          </a:p>
          <a:p>
            <a:r>
              <a:rPr lang="en-US" dirty="0"/>
              <a:t>Domain Driven Design [3 horas]</a:t>
            </a:r>
          </a:p>
          <a:p>
            <a:r>
              <a:rPr lang="en-US" dirty="0"/>
              <a:t>ASP.NET MVC [9.5 horas]</a:t>
            </a:r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cursos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un </a:t>
            </a:r>
            <a:r>
              <a:rPr lang="en-US" dirty="0" err="1"/>
              <a:t>alcancel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un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intermedio</a:t>
            </a:r>
            <a:endParaRPr lang="en-US" dirty="0"/>
          </a:p>
          <a:p>
            <a:r>
              <a:rPr lang="en-US" dirty="0" err="1"/>
              <a:t>Codigo</a:t>
            </a:r>
            <a:r>
              <a:rPr lang="en-US" dirty="0"/>
              <a:t> Fuente de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estara</a:t>
            </a:r>
            <a:r>
              <a:rPr lang="en-US" dirty="0"/>
              <a:t> </a:t>
            </a:r>
            <a:r>
              <a:rPr lang="en-US" dirty="0" err="1"/>
              <a:t>disponible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publico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</a:t>
            </a:r>
          </a:p>
          <a:p>
            <a:pPr lvl="1"/>
            <a:r>
              <a:rPr lang="en-US" dirty="0"/>
              <a:t>https://github.com/erwinoviedo/DotNet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89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6A48-EDE1-401E-80F4-B7643567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LinQ</a:t>
            </a:r>
            <a:r>
              <a:rPr lang="es-BO" dirty="0"/>
              <a:t> soporta diferentes Data </a:t>
            </a:r>
            <a:r>
              <a:rPr lang="es-BO" dirty="0" err="1"/>
              <a:t>Sources</a:t>
            </a:r>
            <a:r>
              <a:rPr lang="es-BO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1B5E-256F-4C49-B2D5-2BF87FB9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err="1"/>
              <a:t>LinQ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SQL – SQL Data Base</a:t>
            </a:r>
          </a:p>
          <a:p>
            <a:r>
              <a:rPr lang="es-BO" dirty="0" err="1"/>
              <a:t>LinQ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</a:t>
            </a:r>
            <a:r>
              <a:rPr lang="es-BO" dirty="0" err="1"/>
              <a:t>Entities</a:t>
            </a:r>
            <a:r>
              <a:rPr lang="es-BO" dirty="0"/>
              <a:t> - EF</a:t>
            </a:r>
          </a:p>
          <a:p>
            <a:r>
              <a:rPr lang="es-BO" dirty="0" err="1"/>
              <a:t>LinQ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</a:t>
            </a:r>
            <a:r>
              <a:rPr lang="es-BO" dirty="0" err="1"/>
              <a:t>Objects</a:t>
            </a:r>
            <a:r>
              <a:rPr lang="es-BO" dirty="0"/>
              <a:t> – In </a:t>
            </a:r>
            <a:r>
              <a:rPr lang="es-BO" dirty="0" err="1"/>
              <a:t>Memory</a:t>
            </a:r>
            <a:r>
              <a:rPr lang="es-BO" dirty="0"/>
              <a:t> Data</a:t>
            </a:r>
          </a:p>
          <a:p>
            <a:r>
              <a:rPr lang="es-BO" dirty="0" err="1"/>
              <a:t>LinQ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XML </a:t>
            </a:r>
          </a:p>
        </p:txBody>
      </p:sp>
    </p:spTree>
    <p:extLst>
      <p:ext uri="{BB962C8B-B14F-4D97-AF65-F5344CB8AC3E}">
        <p14:creationId xmlns:p14="http://schemas.microsoft.com/office/powerpoint/2010/main" val="4042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FF99-96CA-41B1-B484-F920A43B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FC5E-840E-4F59-AB8F-FC832ACE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s-BO" dirty="0"/>
              <a:t>.NET Framework</a:t>
            </a:r>
          </a:p>
          <a:p>
            <a:pPr lvl="1"/>
            <a:r>
              <a:rPr lang="es-BO" dirty="0" err="1"/>
              <a:t>Elements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Framework</a:t>
            </a:r>
          </a:p>
          <a:p>
            <a:pPr lvl="2"/>
            <a:r>
              <a:rPr lang="es-BO" dirty="0" err="1"/>
              <a:t>Execution</a:t>
            </a:r>
            <a:r>
              <a:rPr lang="es-BO" dirty="0"/>
              <a:t> </a:t>
            </a:r>
            <a:r>
              <a:rPr lang="es-BO" dirty="0" err="1"/>
              <a:t>Engine</a:t>
            </a:r>
            <a:r>
              <a:rPr lang="es-BO" dirty="0"/>
              <a:t> (Virtual Machine, </a:t>
            </a:r>
            <a:r>
              <a:rPr lang="es-BO" dirty="0" err="1"/>
              <a:t>Code</a:t>
            </a:r>
            <a:r>
              <a:rPr lang="es-BO" dirty="0"/>
              <a:t> </a:t>
            </a:r>
            <a:r>
              <a:rPr lang="es-BO" dirty="0" err="1"/>
              <a:t>execution</a:t>
            </a:r>
            <a:r>
              <a:rPr lang="es-BO" dirty="0"/>
              <a:t>[</a:t>
            </a:r>
            <a:r>
              <a:rPr lang="es-BO" dirty="0" err="1"/>
              <a:t>Compilation</a:t>
            </a:r>
            <a:r>
              <a:rPr lang="es-BO" dirty="0"/>
              <a:t>, Security], </a:t>
            </a:r>
            <a:r>
              <a:rPr lang="es-BO" dirty="0" err="1"/>
              <a:t>Memory</a:t>
            </a:r>
            <a:r>
              <a:rPr lang="es-BO" dirty="0"/>
              <a:t> Management)</a:t>
            </a:r>
          </a:p>
          <a:p>
            <a:pPr lvl="2"/>
            <a:r>
              <a:rPr lang="es-BO" dirty="0"/>
              <a:t>Set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class</a:t>
            </a:r>
            <a:r>
              <a:rPr lang="es-BO" dirty="0"/>
              <a:t> </a:t>
            </a:r>
            <a:r>
              <a:rPr lang="es-BO" dirty="0" err="1"/>
              <a:t>libraries</a:t>
            </a:r>
            <a:endParaRPr lang="es-BO" dirty="0"/>
          </a:p>
          <a:p>
            <a:pPr lvl="1"/>
            <a:r>
              <a:rPr lang="es-BO" dirty="0" err="1"/>
              <a:t>Relevant</a:t>
            </a:r>
            <a:r>
              <a:rPr lang="es-BO" dirty="0"/>
              <a:t> </a:t>
            </a:r>
            <a:r>
              <a:rPr lang="es-BO" dirty="0" err="1"/>
              <a:t>Standards</a:t>
            </a:r>
            <a:endParaRPr lang="es-BO" dirty="0"/>
          </a:p>
          <a:p>
            <a:pPr lvl="2"/>
            <a:r>
              <a:rPr lang="es-BO" dirty="0" err="1"/>
              <a:t>Supported</a:t>
            </a:r>
            <a:r>
              <a:rPr lang="es-BO" dirty="0"/>
              <a:t> </a:t>
            </a:r>
            <a:r>
              <a:rPr lang="es-BO" dirty="0" err="1"/>
              <a:t>Types</a:t>
            </a:r>
            <a:r>
              <a:rPr lang="es-BO" dirty="0"/>
              <a:t> (</a:t>
            </a:r>
            <a:r>
              <a:rPr lang="es-BO" dirty="0" err="1"/>
              <a:t>string</a:t>
            </a:r>
            <a:r>
              <a:rPr lang="es-BO" dirty="0"/>
              <a:t>, </a:t>
            </a:r>
            <a:r>
              <a:rPr lang="es-BO" dirty="0" err="1"/>
              <a:t>integers</a:t>
            </a:r>
            <a:r>
              <a:rPr lang="es-BO" dirty="0"/>
              <a:t>, </a:t>
            </a:r>
            <a:r>
              <a:rPr lang="es-BO" dirty="0" err="1"/>
              <a:t>etc</a:t>
            </a:r>
            <a:r>
              <a:rPr lang="es-BO" dirty="0"/>
              <a:t>)</a:t>
            </a:r>
          </a:p>
          <a:p>
            <a:pPr lvl="2"/>
            <a:r>
              <a:rPr lang="es-BO" dirty="0" err="1"/>
              <a:t>Intermediate</a:t>
            </a:r>
            <a:r>
              <a:rPr lang="es-BO" dirty="0"/>
              <a:t> </a:t>
            </a:r>
            <a:r>
              <a:rPr lang="es-BO" dirty="0" err="1"/>
              <a:t>language</a:t>
            </a:r>
            <a:r>
              <a:rPr lang="es-BO" dirty="0"/>
              <a:t> </a:t>
            </a:r>
            <a:r>
              <a:rPr lang="es-BO" dirty="0" err="1"/>
              <a:t>instructions</a:t>
            </a:r>
            <a:r>
              <a:rPr lang="es-BO" dirty="0"/>
              <a:t> set</a:t>
            </a:r>
          </a:p>
          <a:p>
            <a:pPr lvl="1"/>
            <a:r>
              <a:rPr lang="es-BO" dirty="0" err="1"/>
              <a:t>Implementation</a:t>
            </a:r>
            <a:endParaRPr lang="es-BO" dirty="0"/>
          </a:p>
          <a:p>
            <a:pPr lvl="2"/>
            <a:r>
              <a:rPr lang="es-BO" dirty="0" err="1"/>
              <a:t>Support</a:t>
            </a:r>
            <a:r>
              <a:rPr lang="es-BO" dirty="0"/>
              <a:t> </a:t>
            </a:r>
            <a:r>
              <a:rPr lang="es-BO" dirty="0" err="1"/>
              <a:t>for</a:t>
            </a:r>
            <a:r>
              <a:rPr lang="es-BO" dirty="0"/>
              <a:t> Windows</a:t>
            </a:r>
          </a:p>
          <a:p>
            <a:pPr lvl="2"/>
            <a:r>
              <a:rPr lang="es-BO" dirty="0"/>
              <a:t>Microsoft </a:t>
            </a:r>
            <a:r>
              <a:rPr lang="es-BO" dirty="0" err="1"/>
              <a:t>.Net</a:t>
            </a:r>
            <a:r>
              <a:rPr lang="es-BO" dirty="0"/>
              <a:t> Compact Framework (CF) </a:t>
            </a:r>
            <a:r>
              <a:rPr lang="es-BO" dirty="0" err="1"/>
              <a:t>PDAs</a:t>
            </a:r>
            <a:r>
              <a:rPr lang="es-BO" dirty="0"/>
              <a:t>, Smart </a:t>
            </a:r>
            <a:r>
              <a:rPr lang="es-BO" dirty="0" err="1"/>
              <a:t>phones</a:t>
            </a:r>
            <a:endParaRPr lang="es-BO" dirty="0"/>
          </a:p>
          <a:p>
            <a:pPr lvl="2"/>
            <a:r>
              <a:rPr lang="es-BO" dirty="0"/>
              <a:t>Mono, Linux, Solaris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6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23C4-58A4-4E79-8143-4B45B9AE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F723BB-968C-4AA8-BA1D-820EF467F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626" y="2603500"/>
            <a:ext cx="6011061" cy="341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3588EA-4EE7-4F15-A4A5-ACF3E4585540}"/>
              </a:ext>
            </a:extLst>
          </p:cNvPr>
          <p:cNvSpPr/>
          <p:nvPr/>
        </p:nvSpPr>
        <p:spPr>
          <a:xfrm>
            <a:off x="4613946" y="2877424"/>
            <a:ext cx="1921077" cy="17616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160793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943F-7588-475E-8306-D7C40FC9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Alcance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A52C-99A5-4219-BDD3-B56F44B3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Sintaxis</a:t>
            </a:r>
            <a:r>
              <a:rPr lang="en-US" dirty="0"/>
              <a:t> </a:t>
            </a:r>
            <a:r>
              <a:rPr lang="en-US" dirty="0" err="1"/>
              <a:t>basica</a:t>
            </a:r>
            <a:endParaRPr lang="en-US" dirty="0"/>
          </a:p>
          <a:p>
            <a:r>
              <a:rPr lang="en-US" dirty="0" err="1"/>
              <a:t>Clases</a:t>
            </a:r>
            <a:endParaRPr lang="en-US" dirty="0"/>
          </a:p>
          <a:p>
            <a:r>
              <a:rPr lang="en-US" dirty="0" err="1"/>
              <a:t>Herencia</a:t>
            </a:r>
            <a:endParaRPr lang="en-US" dirty="0"/>
          </a:p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r>
              <a:rPr lang="en-US" dirty="0" err="1"/>
              <a:t>Listas</a:t>
            </a:r>
            <a:r>
              <a:rPr lang="en-US" dirty="0"/>
              <a:t>, Collections y Generics</a:t>
            </a:r>
          </a:p>
          <a:p>
            <a:r>
              <a:rPr lang="en-US" dirty="0" err="1"/>
              <a:t>Eventos</a:t>
            </a:r>
            <a:endParaRPr lang="en-US" dirty="0"/>
          </a:p>
          <a:p>
            <a:r>
              <a:rPr lang="en-US" dirty="0" err="1"/>
              <a:t>Expresiones</a:t>
            </a:r>
            <a:r>
              <a:rPr lang="en-US" dirty="0"/>
              <a:t> Lambda</a:t>
            </a:r>
          </a:p>
          <a:p>
            <a:r>
              <a:rPr lang="en-US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43939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9416-F578-4D7F-9ACF-B4012FA8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FFC1-193E-4A84-A900-58848C27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https://www.visualstudio.com/vs/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A083E-8F13-4881-B85C-CA3BE40F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17870"/>
            <a:ext cx="9776146" cy="18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B024-FA86-4845-AD91-8FFE7F7B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Introduccion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F685-85B9-4EC8-873E-060F28EC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Lenguaje</a:t>
            </a:r>
            <a:r>
              <a:rPr lang="en-US" dirty="0"/>
              <a:t> mas popular de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flexibilidad</a:t>
            </a:r>
            <a:endParaRPr lang="en-US" dirty="0"/>
          </a:p>
          <a:p>
            <a:r>
              <a:rPr lang="en-US" dirty="0"/>
              <a:t>Case-sensitive</a:t>
            </a:r>
          </a:p>
          <a:p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evolucion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2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2F3E-0D55-4DA7-8CCD-AB96ED91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Practico</a:t>
            </a:r>
            <a:r>
              <a:rPr lang="en-US" dirty="0"/>
              <a:t> - </a:t>
            </a:r>
            <a:r>
              <a:rPr lang="en-US" dirty="0" err="1"/>
              <a:t>Hola</a:t>
            </a:r>
            <a:r>
              <a:rPr lang="en-US" dirty="0"/>
              <a:t> 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ECCF-2B92-45B3-855D-9DEC01DB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nuevo Proyecto de </a:t>
            </a:r>
            <a:r>
              <a:rPr lang="en-US" dirty="0" err="1"/>
              <a:t>Consola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DC19A-0DD5-43CC-8E8E-E2FA644D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59" y="3050947"/>
            <a:ext cx="5159230" cy="35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5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786</TotalTime>
  <Words>740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Consolas</vt:lpstr>
      <vt:lpstr>Wingdings 3</vt:lpstr>
      <vt:lpstr>Ion Boardroom</vt:lpstr>
      <vt:lpstr>Programa de Capacitacion .Net </vt:lpstr>
      <vt:lpstr>Sobre mi</vt:lpstr>
      <vt:lpstr>Alcance del Programa</vt:lpstr>
      <vt:lpstr>.Net Framework</vt:lpstr>
      <vt:lpstr>Arquitectura de .Net Framework</vt:lpstr>
      <vt:lpstr>C# - Alcance</vt:lpstr>
      <vt:lpstr>Visual Studio 2017</vt:lpstr>
      <vt:lpstr>C# - Introduccion</vt:lpstr>
      <vt:lpstr>Ejercicio Practico - Hola Mundo</vt:lpstr>
      <vt:lpstr>Inicializar una Variable</vt:lpstr>
      <vt:lpstr>Tipos Predefinidos (Built-in Types)</vt:lpstr>
      <vt:lpstr>Usando If, else</vt:lpstr>
      <vt:lpstr>Usando For</vt:lpstr>
      <vt:lpstr>While y Do While</vt:lpstr>
      <vt:lpstr>Constantes y Enums</vt:lpstr>
      <vt:lpstr>2 tipos de Types</vt:lpstr>
      <vt:lpstr>Definiendo una Clase</vt:lpstr>
      <vt:lpstr>Herencia</vt:lpstr>
      <vt:lpstr>Conventions</vt:lpstr>
      <vt:lpstr>Interfaces</vt:lpstr>
      <vt:lpstr>Listas (Collections)</vt:lpstr>
      <vt:lpstr>Que es una lista o collection?</vt:lpstr>
      <vt:lpstr>Array</vt:lpstr>
      <vt:lpstr>Ejercicio Practico</vt:lpstr>
      <vt:lpstr>Listas</vt:lpstr>
      <vt:lpstr>Ejercicio Practico</vt:lpstr>
      <vt:lpstr>Diccionarios</vt:lpstr>
      <vt:lpstr>Ejercicio Practico</vt:lpstr>
      <vt:lpstr>LINQ</vt:lpstr>
      <vt:lpstr>LinQ soporta diferentes Data 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Capacitacion .Net</dc:title>
  <dc:creator>Erwin</dc:creator>
  <cp:lastModifiedBy>Erwin</cp:lastModifiedBy>
  <cp:revision>40</cp:revision>
  <dcterms:created xsi:type="dcterms:W3CDTF">2017-09-04T01:05:16Z</dcterms:created>
  <dcterms:modified xsi:type="dcterms:W3CDTF">2017-09-09T03:59:01Z</dcterms:modified>
</cp:coreProperties>
</file>