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81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F38EC5-85C6-426E-9253-3C3B34E77A6E}" v="123" dt="2023-07-05T16:58:33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764"/>
  </p:normalViewPr>
  <p:slideViewPr>
    <p:cSldViewPr snapToGrid="0" snapToObjects="1">
      <p:cViewPr varScale="1">
        <p:scale>
          <a:sx n="54" d="100"/>
          <a:sy n="54" d="100"/>
        </p:scale>
        <p:origin x="48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 Swintek" userId="fa1a0939-0f91-428c-909a-e0af556aae63" providerId="ADAL" clId="{74F38EC5-85C6-426E-9253-3C3B34E77A6E}"/>
    <pc:docChg chg="undo custSel addSld delSld modSld">
      <pc:chgData name="Kristin Swintek" userId="fa1a0939-0f91-428c-909a-e0af556aae63" providerId="ADAL" clId="{74F38EC5-85C6-426E-9253-3C3B34E77A6E}" dt="2023-07-05T16:58:39.444" v="559" actId="14100"/>
      <pc:docMkLst>
        <pc:docMk/>
      </pc:docMkLst>
      <pc:sldChg chg="addSp delSp modSp mod">
        <pc:chgData name="Kristin Swintek" userId="fa1a0939-0f91-428c-909a-e0af556aae63" providerId="ADAL" clId="{74F38EC5-85C6-426E-9253-3C3B34E77A6E}" dt="2023-07-05T14:26:26.269" v="7" actId="1076"/>
        <pc:sldMkLst>
          <pc:docMk/>
          <pc:sldMk cId="0" sldId="259"/>
        </pc:sldMkLst>
        <pc:spChg chg="mod">
          <ac:chgData name="Kristin Swintek" userId="fa1a0939-0f91-428c-909a-e0af556aae63" providerId="ADAL" clId="{74F38EC5-85C6-426E-9253-3C3B34E77A6E}" dt="2023-07-05T14:26:26.269" v="7" actId="1076"/>
          <ac:spMkLst>
            <pc:docMk/>
            <pc:sldMk cId="0" sldId="259"/>
            <ac:spMk id="2" creationId="{17A3D2C4-084C-C545-00AC-430EC19B6C87}"/>
          </ac:spMkLst>
        </pc:spChg>
        <pc:spChg chg="add del">
          <ac:chgData name="Kristin Swintek" userId="fa1a0939-0f91-428c-909a-e0af556aae63" providerId="ADAL" clId="{74F38EC5-85C6-426E-9253-3C3B34E77A6E}" dt="2023-07-05T14:26:16.586" v="5" actId="478"/>
          <ac:spMkLst>
            <pc:docMk/>
            <pc:sldMk cId="0" sldId="259"/>
            <ac:spMk id="3" creationId="{1773A97B-06C2-BD5D-13DD-A14A00967D4E}"/>
          </ac:spMkLst>
        </pc:spChg>
        <pc:spChg chg="add del mod">
          <ac:chgData name="Kristin Swintek" userId="fa1a0939-0f91-428c-909a-e0af556aae63" providerId="ADAL" clId="{74F38EC5-85C6-426E-9253-3C3B34E77A6E}" dt="2023-07-05T14:25:56.027" v="2" actId="478"/>
          <ac:spMkLst>
            <pc:docMk/>
            <pc:sldMk cId="0" sldId="259"/>
            <ac:spMk id="4" creationId="{2CD13A22-044F-FD4B-8BBF-5B3B72C49CD8}"/>
          </ac:spMkLst>
        </pc:spChg>
        <pc:spChg chg="add del mod">
          <ac:chgData name="Kristin Swintek" userId="fa1a0939-0f91-428c-909a-e0af556aae63" providerId="ADAL" clId="{74F38EC5-85C6-426E-9253-3C3B34E77A6E}" dt="2023-07-05T14:26:19.525" v="6" actId="478"/>
          <ac:spMkLst>
            <pc:docMk/>
            <pc:sldMk cId="0" sldId="259"/>
            <ac:spMk id="5" creationId="{1E593865-A362-9289-ABCC-847B96B37E88}"/>
          </ac:spMkLst>
        </pc:spChg>
      </pc:sldChg>
      <pc:sldChg chg="del">
        <pc:chgData name="Kristin Swintek" userId="fa1a0939-0f91-428c-909a-e0af556aae63" providerId="ADAL" clId="{74F38EC5-85C6-426E-9253-3C3B34E77A6E}" dt="2023-07-05T14:35:20.434" v="12" actId="2696"/>
        <pc:sldMkLst>
          <pc:docMk/>
          <pc:sldMk cId="0" sldId="260"/>
        </pc:sldMkLst>
      </pc:sldChg>
      <pc:sldChg chg="del">
        <pc:chgData name="Kristin Swintek" userId="fa1a0939-0f91-428c-909a-e0af556aae63" providerId="ADAL" clId="{74F38EC5-85C6-426E-9253-3C3B34E77A6E}" dt="2023-07-05T14:35:23.305" v="13" actId="2696"/>
        <pc:sldMkLst>
          <pc:docMk/>
          <pc:sldMk cId="0" sldId="261"/>
        </pc:sldMkLst>
      </pc:sldChg>
      <pc:sldChg chg="addSp delSp modSp mod">
        <pc:chgData name="Kristin Swintek" userId="fa1a0939-0f91-428c-909a-e0af556aae63" providerId="ADAL" clId="{74F38EC5-85C6-426E-9253-3C3B34E77A6E}" dt="2023-07-05T14:26:54.306" v="11" actId="1076"/>
        <pc:sldMkLst>
          <pc:docMk/>
          <pc:sldMk cId="0" sldId="262"/>
        </pc:sldMkLst>
        <pc:spChg chg="mod">
          <ac:chgData name="Kristin Swintek" userId="fa1a0939-0f91-428c-909a-e0af556aae63" providerId="ADAL" clId="{74F38EC5-85C6-426E-9253-3C3B34E77A6E}" dt="2023-07-05T14:26:54.306" v="11" actId="1076"/>
          <ac:spMkLst>
            <pc:docMk/>
            <pc:sldMk cId="0" sldId="262"/>
            <ac:spMk id="2" creationId="{B1A2807F-AA75-8289-ABFC-30F1E44E67A4}"/>
          </ac:spMkLst>
        </pc:spChg>
        <pc:spChg chg="del">
          <ac:chgData name="Kristin Swintek" userId="fa1a0939-0f91-428c-909a-e0af556aae63" providerId="ADAL" clId="{74F38EC5-85C6-426E-9253-3C3B34E77A6E}" dt="2023-07-05T14:26:38.002" v="8" actId="478"/>
          <ac:spMkLst>
            <pc:docMk/>
            <pc:sldMk cId="0" sldId="262"/>
            <ac:spMk id="3" creationId="{A1D820C0-3BC8-687A-7D56-C3951CF5E866}"/>
          </ac:spMkLst>
        </pc:spChg>
        <pc:spChg chg="add del mod">
          <ac:chgData name="Kristin Swintek" userId="fa1a0939-0f91-428c-909a-e0af556aae63" providerId="ADAL" clId="{74F38EC5-85C6-426E-9253-3C3B34E77A6E}" dt="2023-07-05T14:26:39.173" v="9" actId="478"/>
          <ac:spMkLst>
            <pc:docMk/>
            <pc:sldMk cId="0" sldId="262"/>
            <ac:spMk id="4" creationId="{5F3ABD52-6C26-F0BA-0BEE-1E94FC913B0F}"/>
          </ac:spMkLst>
        </pc:spChg>
      </pc:sldChg>
      <pc:sldChg chg="addSp delSp modSp mod">
        <pc:chgData name="Kristin Swintek" userId="fa1a0939-0f91-428c-909a-e0af556aae63" providerId="ADAL" clId="{74F38EC5-85C6-426E-9253-3C3B34E77A6E}" dt="2023-07-05T16:55:47.024" v="552"/>
        <pc:sldMkLst>
          <pc:docMk/>
          <pc:sldMk cId="0" sldId="263"/>
        </pc:sldMkLst>
        <pc:spChg chg="add mod">
          <ac:chgData name="Kristin Swintek" userId="fa1a0939-0f91-428c-909a-e0af556aae63" providerId="ADAL" clId="{74F38EC5-85C6-426E-9253-3C3B34E77A6E}" dt="2023-07-05T14:36:55.226" v="23"/>
          <ac:spMkLst>
            <pc:docMk/>
            <pc:sldMk cId="0" sldId="263"/>
            <ac:spMk id="3" creationId="{10D98814-5588-5058-ABDC-CFD6F5329CCC}"/>
          </ac:spMkLst>
        </pc:spChg>
        <pc:spChg chg="add mod">
          <ac:chgData name="Kristin Swintek" userId="fa1a0939-0f91-428c-909a-e0af556aae63" providerId="ADAL" clId="{74F38EC5-85C6-426E-9253-3C3B34E77A6E}" dt="2023-07-05T14:36:55.226" v="23"/>
          <ac:spMkLst>
            <pc:docMk/>
            <pc:sldMk cId="0" sldId="263"/>
            <ac:spMk id="4" creationId="{49A40C50-1B65-B53B-1C7A-B43D1652064C}"/>
          </ac:spMkLst>
        </pc:spChg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0" sldId="263"/>
            <ac:spMk id="6145" creationId="{7437B09B-40A5-6CD5-DCB3-08809A79E57D}"/>
          </ac:spMkLst>
        </pc:spChg>
        <pc:spChg chg="add del mod">
          <ac:chgData name="Kristin Swintek" userId="fa1a0939-0f91-428c-909a-e0af556aae63" providerId="ADAL" clId="{74F38EC5-85C6-426E-9253-3C3B34E77A6E}" dt="2023-07-05T14:38:44.906" v="25" actId="1032"/>
          <ac:spMkLst>
            <pc:docMk/>
            <pc:sldMk cId="0" sldId="263"/>
            <ac:spMk id="6146" creationId="{8DFB1FDB-789D-3A4E-B0C7-3BAF194C6643}"/>
          </ac:spMkLst>
        </pc:spChg>
        <pc:grpChg chg="add mod">
          <ac:chgData name="Kristin Swintek" userId="fa1a0939-0f91-428c-909a-e0af556aae63" providerId="ADAL" clId="{74F38EC5-85C6-426E-9253-3C3B34E77A6E}" dt="2023-07-05T14:36:55.226" v="23"/>
          <ac:grpSpMkLst>
            <pc:docMk/>
            <pc:sldMk cId="0" sldId="263"/>
            <ac:grpSpMk id="2" creationId="{099AC43A-51F4-6A0D-28B8-0B646C527B1B}"/>
          </ac:grpSpMkLst>
        </pc:grpChg>
        <pc:graphicFrameChg chg="add mod modGraphic">
          <ac:chgData name="Kristin Swintek" userId="fa1a0939-0f91-428c-909a-e0af556aae63" providerId="ADAL" clId="{74F38EC5-85C6-426E-9253-3C3B34E77A6E}" dt="2023-07-05T16:52:01.936" v="531" actId="207"/>
          <ac:graphicFrameMkLst>
            <pc:docMk/>
            <pc:sldMk cId="0" sldId="263"/>
            <ac:graphicFrameMk id="5" creationId="{8D966C0F-1E1C-8795-9D4C-8529078947E0}"/>
          </ac:graphicFrameMkLst>
        </pc:graphicFrameChg>
      </pc:sldChg>
      <pc:sldChg chg="modSp new mod">
        <pc:chgData name="Kristin Swintek" userId="fa1a0939-0f91-428c-909a-e0af556aae63" providerId="ADAL" clId="{74F38EC5-85C6-426E-9253-3C3B34E77A6E}" dt="2023-07-05T16:55:47.024" v="552"/>
        <pc:sldMkLst>
          <pc:docMk/>
          <pc:sldMk cId="690999557" sldId="264"/>
        </pc:sldMkLst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690999557" sldId="264"/>
            <ac:spMk id="2" creationId="{2CA93C26-0280-C451-D52D-6818307E6C55}"/>
          </ac:spMkLst>
        </pc:spChg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690999557" sldId="264"/>
            <ac:spMk id="3" creationId="{37D077B6-A4AA-7754-A26C-F0C8F48CD446}"/>
          </ac:spMkLst>
        </pc:spChg>
      </pc:sldChg>
      <pc:sldChg chg="modSp new mod">
        <pc:chgData name="Kristin Swintek" userId="fa1a0939-0f91-428c-909a-e0af556aae63" providerId="ADAL" clId="{74F38EC5-85C6-426E-9253-3C3B34E77A6E}" dt="2023-07-05T16:55:47.024" v="552"/>
        <pc:sldMkLst>
          <pc:docMk/>
          <pc:sldMk cId="4012271207" sldId="265"/>
        </pc:sldMkLst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4012271207" sldId="265"/>
            <ac:spMk id="2" creationId="{4DB709F8-3BE0-B317-55B7-13D9242EEE4D}"/>
          </ac:spMkLst>
        </pc:spChg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4012271207" sldId="265"/>
            <ac:spMk id="3" creationId="{85AB8FC8-0DE3-2D51-EC04-D2CEA4E7258C}"/>
          </ac:spMkLst>
        </pc:spChg>
      </pc:sldChg>
      <pc:sldChg chg="addSp delSp modSp new mod">
        <pc:chgData name="Kristin Swintek" userId="fa1a0939-0f91-428c-909a-e0af556aae63" providerId="ADAL" clId="{74F38EC5-85C6-426E-9253-3C3B34E77A6E}" dt="2023-07-05T16:55:47.024" v="552"/>
        <pc:sldMkLst>
          <pc:docMk/>
          <pc:sldMk cId="3755709952" sldId="266"/>
        </pc:sldMkLst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3755709952" sldId="266"/>
            <ac:spMk id="2" creationId="{49C1DDBC-96AB-3889-C573-E6667178D215}"/>
          </ac:spMkLst>
        </pc:spChg>
        <pc:spChg chg="del mod">
          <ac:chgData name="Kristin Swintek" userId="fa1a0939-0f91-428c-909a-e0af556aae63" providerId="ADAL" clId="{74F38EC5-85C6-426E-9253-3C3B34E77A6E}" dt="2023-07-05T14:43:58.142" v="53" actId="478"/>
          <ac:spMkLst>
            <pc:docMk/>
            <pc:sldMk cId="3755709952" sldId="266"/>
            <ac:spMk id="3" creationId="{0BD6FA7D-FE3A-00FA-03B6-FBE71023B209}"/>
          </ac:spMkLst>
        </pc:spChg>
        <pc:spChg chg="add mod">
          <ac:chgData name="Kristin Swintek" userId="fa1a0939-0f91-428c-909a-e0af556aae63" providerId="ADAL" clId="{74F38EC5-85C6-426E-9253-3C3B34E77A6E}" dt="2023-07-05T14:48:48.091" v="106" actId="1076"/>
          <ac:spMkLst>
            <pc:docMk/>
            <pc:sldMk cId="3755709952" sldId="266"/>
            <ac:spMk id="4" creationId="{C91F7C1D-8468-4813-061D-5F6EEC7ECD26}"/>
          </ac:spMkLst>
        </pc:spChg>
        <pc:spChg chg="add mod">
          <ac:chgData name="Kristin Swintek" userId="fa1a0939-0f91-428c-909a-e0af556aae63" providerId="ADAL" clId="{74F38EC5-85C6-426E-9253-3C3B34E77A6E}" dt="2023-07-05T14:53:05.077" v="186" actId="1076"/>
          <ac:spMkLst>
            <pc:docMk/>
            <pc:sldMk cId="3755709952" sldId="266"/>
            <ac:spMk id="6" creationId="{915F3150-C722-59BB-B437-DF04A7688B99}"/>
          </ac:spMkLst>
        </pc:spChg>
        <pc:graphicFrameChg chg="add mod modGraphic">
          <ac:chgData name="Kristin Swintek" userId="fa1a0939-0f91-428c-909a-e0af556aae63" providerId="ADAL" clId="{74F38EC5-85C6-426E-9253-3C3B34E77A6E}" dt="2023-07-05T14:53:48.974" v="192" actId="242"/>
          <ac:graphicFrameMkLst>
            <pc:docMk/>
            <pc:sldMk cId="3755709952" sldId="266"/>
            <ac:graphicFrameMk id="5" creationId="{FC1D3E8B-8B49-656D-D874-32E0C5A9F593}"/>
          </ac:graphicFrameMkLst>
        </pc:graphicFrameChg>
      </pc:sldChg>
      <pc:sldChg chg="add del">
        <pc:chgData name="Kristin Swintek" userId="fa1a0939-0f91-428c-909a-e0af556aae63" providerId="ADAL" clId="{74F38EC5-85C6-426E-9253-3C3B34E77A6E}" dt="2023-07-05T14:53:15.005" v="187" actId="2696"/>
        <pc:sldMkLst>
          <pc:docMk/>
          <pc:sldMk cId="295111045" sldId="267"/>
        </pc:sldMkLst>
      </pc:sldChg>
      <pc:sldChg chg="addSp delSp modSp add mod">
        <pc:chgData name="Kristin Swintek" userId="fa1a0939-0f91-428c-909a-e0af556aae63" providerId="ADAL" clId="{74F38EC5-85C6-426E-9253-3C3B34E77A6E}" dt="2023-07-05T16:56:25.866" v="554" actId="478"/>
        <pc:sldMkLst>
          <pc:docMk/>
          <pc:sldMk cId="1520668823" sldId="267"/>
        </pc:sldMkLst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1520668823" sldId="267"/>
            <ac:spMk id="2" creationId="{49C1DDBC-96AB-3889-C573-E6667178D215}"/>
          </ac:spMkLst>
        </pc:spChg>
        <pc:spChg chg="add del mod">
          <ac:chgData name="Kristin Swintek" userId="fa1a0939-0f91-428c-909a-e0af556aae63" providerId="ADAL" clId="{74F38EC5-85C6-426E-9253-3C3B34E77A6E}" dt="2023-07-05T16:56:25.866" v="554" actId="478"/>
          <ac:spMkLst>
            <pc:docMk/>
            <pc:sldMk cId="1520668823" sldId="267"/>
            <ac:spMk id="3" creationId="{87C9CDA0-6181-B2F1-C985-E1A19DAB3829}"/>
          </ac:spMkLst>
        </pc:spChg>
        <pc:graphicFrameChg chg="mod modGraphic">
          <ac:chgData name="Kristin Swintek" userId="fa1a0939-0f91-428c-909a-e0af556aae63" providerId="ADAL" clId="{74F38EC5-85C6-426E-9253-3C3B34E77A6E}" dt="2023-07-05T14:58:56.889" v="243" actId="242"/>
          <ac:graphicFrameMkLst>
            <pc:docMk/>
            <pc:sldMk cId="1520668823" sldId="267"/>
            <ac:graphicFrameMk id="5" creationId="{FC1D3E8B-8B49-656D-D874-32E0C5A9F593}"/>
          </ac:graphicFrameMkLst>
        </pc:graphicFrameChg>
      </pc:sldChg>
      <pc:sldChg chg="modSp add del mod">
        <pc:chgData name="Kristin Swintek" userId="fa1a0939-0f91-428c-909a-e0af556aae63" providerId="ADAL" clId="{74F38EC5-85C6-426E-9253-3C3B34E77A6E}" dt="2023-07-05T14:51:40.281" v="140" actId="2696"/>
        <pc:sldMkLst>
          <pc:docMk/>
          <pc:sldMk cId="1916753039" sldId="267"/>
        </pc:sldMkLst>
        <pc:graphicFrameChg chg="mod modGraphic">
          <ac:chgData name="Kristin Swintek" userId="fa1a0939-0f91-428c-909a-e0af556aae63" providerId="ADAL" clId="{74F38EC5-85C6-426E-9253-3C3B34E77A6E}" dt="2023-07-05T14:51:11.299" v="139" actId="404"/>
          <ac:graphicFrameMkLst>
            <pc:docMk/>
            <pc:sldMk cId="1916753039" sldId="267"/>
            <ac:graphicFrameMk id="5" creationId="{FC1D3E8B-8B49-656D-D874-32E0C5A9F593}"/>
          </ac:graphicFrameMkLst>
        </pc:graphicFrameChg>
      </pc:sldChg>
      <pc:sldChg chg="modSp new mod">
        <pc:chgData name="Kristin Swintek" userId="fa1a0939-0f91-428c-909a-e0af556aae63" providerId="ADAL" clId="{74F38EC5-85C6-426E-9253-3C3B34E77A6E}" dt="2023-07-05T16:55:47.024" v="552"/>
        <pc:sldMkLst>
          <pc:docMk/>
          <pc:sldMk cId="4030215759" sldId="268"/>
        </pc:sldMkLst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4030215759" sldId="268"/>
            <ac:spMk id="2" creationId="{E80B7B3B-7C90-504A-B6C1-E577116357B5}"/>
          </ac:spMkLst>
        </pc:spChg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4030215759" sldId="268"/>
            <ac:spMk id="3" creationId="{CF7AA041-62FC-BF30-6BF7-EA87D473468E}"/>
          </ac:spMkLst>
        </pc:spChg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4030215759" sldId="268"/>
            <ac:spMk id="4" creationId="{E26D04BC-7787-F3FD-C355-C51530C6CA70}"/>
          </ac:spMkLst>
        </pc:spChg>
      </pc:sldChg>
      <pc:sldChg chg="addSp delSp modSp new mod">
        <pc:chgData name="Kristin Swintek" userId="fa1a0939-0f91-428c-909a-e0af556aae63" providerId="ADAL" clId="{74F38EC5-85C6-426E-9253-3C3B34E77A6E}" dt="2023-07-05T16:55:47.024" v="552"/>
        <pc:sldMkLst>
          <pc:docMk/>
          <pc:sldMk cId="4277776034" sldId="269"/>
        </pc:sldMkLst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4277776034" sldId="269"/>
            <ac:spMk id="2" creationId="{4A28FDC4-40D0-D7CD-80BA-918FF888B575}"/>
          </ac:spMkLst>
        </pc:spChg>
        <pc:spChg chg="del">
          <ac:chgData name="Kristin Swintek" userId="fa1a0939-0f91-428c-909a-e0af556aae63" providerId="ADAL" clId="{74F38EC5-85C6-426E-9253-3C3B34E77A6E}" dt="2023-07-05T15:01:46.857" v="311" actId="931"/>
          <ac:spMkLst>
            <pc:docMk/>
            <pc:sldMk cId="4277776034" sldId="269"/>
            <ac:spMk id="3" creationId="{19F549D6-CACC-1B6A-AB1A-A89A66DF66BD}"/>
          </ac:spMkLst>
        </pc:spChg>
        <pc:picChg chg="add mod">
          <ac:chgData name="Kristin Swintek" userId="fa1a0939-0f91-428c-909a-e0af556aae63" providerId="ADAL" clId="{74F38EC5-85C6-426E-9253-3C3B34E77A6E}" dt="2023-07-05T16:55:47.024" v="552"/>
          <ac:picMkLst>
            <pc:docMk/>
            <pc:sldMk cId="4277776034" sldId="269"/>
            <ac:picMk id="5" creationId="{FE104195-B6A4-9E15-1B9F-EC59317C1E78}"/>
          </ac:picMkLst>
        </pc:picChg>
      </pc:sldChg>
      <pc:sldChg chg="addSp delSp modSp new mod">
        <pc:chgData name="Kristin Swintek" userId="fa1a0939-0f91-428c-909a-e0af556aae63" providerId="ADAL" clId="{74F38EC5-85C6-426E-9253-3C3B34E77A6E}" dt="2023-07-05T16:55:47.024" v="552"/>
        <pc:sldMkLst>
          <pc:docMk/>
          <pc:sldMk cId="387571117" sldId="270"/>
        </pc:sldMkLst>
        <pc:spChg chg="del">
          <ac:chgData name="Kristin Swintek" userId="fa1a0939-0f91-428c-909a-e0af556aae63" providerId="ADAL" clId="{74F38EC5-85C6-426E-9253-3C3B34E77A6E}" dt="2023-07-05T15:03:02.606" v="340" actId="931"/>
          <ac:spMkLst>
            <pc:docMk/>
            <pc:sldMk cId="387571117" sldId="270"/>
            <ac:spMk id="2" creationId="{A8424C89-37C8-240C-69E8-8A03AC5D7AF4}"/>
          </ac:spMkLst>
        </pc:spChg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387571117" sldId="270"/>
            <ac:spMk id="3" creationId="{F879B9B9-6047-FE50-7AC0-483A4B5FBF7A}"/>
          </ac:spMkLst>
        </pc:spChg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387571117" sldId="270"/>
            <ac:spMk id="4" creationId="{7A8604A5-B6B7-299E-7871-AC7C9EEED6F1}"/>
          </ac:spMkLst>
        </pc:spChg>
        <pc:picChg chg="add mod">
          <ac:chgData name="Kristin Swintek" userId="fa1a0939-0f91-428c-909a-e0af556aae63" providerId="ADAL" clId="{74F38EC5-85C6-426E-9253-3C3B34E77A6E}" dt="2023-07-05T16:55:47.024" v="552"/>
          <ac:picMkLst>
            <pc:docMk/>
            <pc:sldMk cId="387571117" sldId="270"/>
            <ac:picMk id="6" creationId="{8CE7065A-7208-EC1D-52C0-748537F346A5}"/>
          </ac:picMkLst>
        </pc:picChg>
      </pc:sldChg>
      <pc:sldChg chg="addSp delSp modSp new mod">
        <pc:chgData name="Kristin Swintek" userId="fa1a0939-0f91-428c-909a-e0af556aae63" providerId="ADAL" clId="{74F38EC5-85C6-426E-9253-3C3B34E77A6E}" dt="2023-07-05T16:58:33.127" v="558" actId="14100"/>
        <pc:sldMkLst>
          <pc:docMk/>
          <pc:sldMk cId="1316534968" sldId="271"/>
        </pc:sldMkLst>
        <pc:spChg chg="del">
          <ac:chgData name="Kristin Swintek" userId="fa1a0939-0f91-428c-909a-e0af556aae63" providerId="ADAL" clId="{74F38EC5-85C6-426E-9253-3C3B34E77A6E}" dt="2023-07-05T15:05:55.815" v="382" actId="931"/>
          <ac:spMkLst>
            <pc:docMk/>
            <pc:sldMk cId="1316534968" sldId="271"/>
            <ac:spMk id="2" creationId="{B3814AFC-2DFA-BF33-FBF7-9760C5CB0B81}"/>
          </ac:spMkLst>
        </pc:spChg>
        <pc:spChg chg="mod">
          <ac:chgData name="Kristin Swintek" userId="fa1a0939-0f91-428c-909a-e0af556aae63" providerId="ADAL" clId="{74F38EC5-85C6-426E-9253-3C3B34E77A6E}" dt="2023-07-05T16:58:33.127" v="558" actId="14100"/>
          <ac:spMkLst>
            <pc:docMk/>
            <pc:sldMk cId="1316534968" sldId="271"/>
            <ac:spMk id="3" creationId="{A0ADC088-5BCB-EE2D-2FB3-A347E0F3C294}"/>
          </ac:spMkLst>
        </pc:spChg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1316534968" sldId="271"/>
            <ac:spMk id="4" creationId="{1EB295DC-3720-7A3D-DB33-F6C082439905}"/>
          </ac:spMkLst>
        </pc:spChg>
        <pc:picChg chg="add mod">
          <ac:chgData name="Kristin Swintek" userId="fa1a0939-0f91-428c-909a-e0af556aae63" providerId="ADAL" clId="{74F38EC5-85C6-426E-9253-3C3B34E77A6E}" dt="2023-07-05T16:58:22.689" v="557" actId="1076"/>
          <ac:picMkLst>
            <pc:docMk/>
            <pc:sldMk cId="1316534968" sldId="271"/>
            <ac:picMk id="6" creationId="{8AEFF8BD-27FF-A8DB-0086-1839A75FA78C}"/>
          </ac:picMkLst>
        </pc:picChg>
      </pc:sldChg>
      <pc:sldChg chg="addSp delSp modSp new mod">
        <pc:chgData name="Kristin Swintek" userId="fa1a0939-0f91-428c-909a-e0af556aae63" providerId="ADAL" clId="{74F38EC5-85C6-426E-9253-3C3B34E77A6E}" dt="2023-07-05T16:58:39.444" v="559" actId="14100"/>
        <pc:sldMkLst>
          <pc:docMk/>
          <pc:sldMk cId="23374110" sldId="272"/>
        </pc:sldMkLst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23374110" sldId="272"/>
            <ac:spMk id="2" creationId="{09CC5A1B-8C0E-D066-6EFB-4384963E60C3}"/>
          </ac:spMkLst>
        </pc:spChg>
        <pc:spChg chg="del">
          <ac:chgData name="Kristin Swintek" userId="fa1a0939-0f91-428c-909a-e0af556aae63" providerId="ADAL" clId="{74F38EC5-85C6-426E-9253-3C3B34E77A6E}" dt="2023-07-05T15:07:14.993" v="402" actId="931"/>
          <ac:spMkLst>
            <pc:docMk/>
            <pc:sldMk cId="23374110" sldId="272"/>
            <ac:spMk id="3" creationId="{C5DD0AFD-44A9-FC66-17E7-13025BF1F439}"/>
          </ac:spMkLst>
        </pc:spChg>
        <pc:spChg chg="add mod">
          <ac:chgData name="Kristin Swintek" userId="fa1a0939-0f91-428c-909a-e0af556aae63" providerId="ADAL" clId="{74F38EC5-85C6-426E-9253-3C3B34E77A6E}" dt="2023-07-05T16:58:39.444" v="559" actId="14100"/>
          <ac:spMkLst>
            <pc:docMk/>
            <pc:sldMk cId="23374110" sldId="272"/>
            <ac:spMk id="6" creationId="{B0749DA5-B4CC-0CED-B1DA-7B0947A4B88A}"/>
          </ac:spMkLst>
        </pc:spChg>
        <pc:picChg chg="add mod">
          <ac:chgData name="Kristin Swintek" userId="fa1a0939-0f91-428c-909a-e0af556aae63" providerId="ADAL" clId="{74F38EC5-85C6-426E-9253-3C3B34E77A6E}" dt="2023-07-05T16:55:47.024" v="552"/>
          <ac:picMkLst>
            <pc:docMk/>
            <pc:sldMk cId="23374110" sldId="272"/>
            <ac:picMk id="5" creationId="{EB0E5EFD-062E-52EA-F08F-387F8C45B2BA}"/>
          </ac:picMkLst>
        </pc:picChg>
      </pc:sldChg>
      <pc:sldChg chg="addSp delSp modSp new mod">
        <pc:chgData name="Kristin Swintek" userId="fa1a0939-0f91-428c-909a-e0af556aae63" providerId="ADAL" clId="{74F38EC5-85C6-426E-9253-3C3B34E77A6E}" dt="2023-07-05T16:55:47.024" v="552"/>
        <pc:sldMkLst>
          <pc:docMk/>
          <pc:sldMk cId="3807853040" sldId="273"/>
        </pc:sldMkLst>
        <pc:spChg chg="del">
          <ac:chgData name="Kristin Swintek" userId="fa1a0939-0f91-428c-909a-e0af556aae63" providerId="ADAL" clId="{74F38EC5-85C6-426E-9253-3C3B34E77A6E}" dt="2023-07-05T15:07:56.949" v="410" actId="931"/>
          <ac:spMkLst>
            <pc:docMk/>
            <pc:sldMk cId="3807853040" sldId="273"/>
            <ac:spMk id="2" creationId="{1DDCE022-EEEE-43C0-BB39-8E234ACC0E8E}"/>
          </ac:spMkLst>
        </pc:spChg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3807853040" sldId="273"/>
            <ac:spMk id="3" creationId="{C46E4CB5-32E5-C90E-9921-B16888E50030}"/>
          </ac:spMkLst>
        </pc:spChg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3807853040" sldId="273"/>
            <ac:spMk id="4" creationId="{284D9895-D767-DF21-39E4-47DFD5C2FFCA}"/>
          </ac:spMkLst>
        </pc:spChg>
        <pc:picChg chg="add mod">
          <ac:chgData name="Kristin Swintek" userId="fa1a0939-0f91-428c-909a-e0af556aae63" providerId="ADAL" clId="{74F38EC5-85C6-426E-9253-3C3B34E77A6E}" dt="2023-07-05T16:55:47.024" v="552"/>
          <ac:picMkLst>
            <pc:docMk/>
            <pc:sldMk cId="3807853040" sldId="273"/>
            <ac:picMk id="6" creationId="{DCAE48B8-9912-EF27-E23B-82017F2EB5BE}"/>
          </ac:picMkLst>
        </pc:picChg>
      </pc:sldChg>
      <pc:sldChg chg="modSp new mod">
        <pc:chgData name="Kristin Swintek" userId="fa1a0939-0f91-428c-909a-e0af556aae63" providerId="ADAL" clId="{74F38EC5-85C6-426E-9253-3C3B34E77A6E}" dt="2023-07-05T16:55:47.024" v="552"/>
        <pc:sldMkLst>
          <pc:docMk/>
          <pc:sldMk cId="3686213104" sldId="274"/>
        </pc:sldMkLst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3686213104" sldId="274"/>
            <ac:spMk id="2" creationId="{ACFA9126-9ABE-EB18-CFF9-173FF712E0D0}"/>
          </ac:spMkLst>
        </pc:spChg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3686213104" sldId="274"/>
            <ac:spMk id="3" creationId="{FA4C188E-2A01-9B6E-0FD2-853CA1DC3E98}"/>
          </ac:spMkLst>
        </pc:spChg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3686213104" sldId="274"/>
            <ac:spMk id="4" creationId="{AF72DF2D-C03D-3BC1-746C-BC60ABE491A4}"/>
          </ac:spMkLst>
        </pc:spChg>
      </pc:sldChg>
      <pc:sldChg chg="addSp delSp modSp new mod">
        <pc:chgData name="Kristin Swintek" userId="fa1a0939-0f91-428c-909a-e0af556aae63" providerId="ADAL" clId="{74F38EC5-85C6-426E-9253-3C3B34E77A6E}" dt="2023-07-05T16:55:47.024" v="552"/>
        <pc:sldMkLst>
          <pc:docMk/>
          <pc:sldMk cId="2628692005" sldId="275"/>
        </pc:sldMkLst>
        <pc:spChg chg="del">
          <ac:chgData name="Kristin Swintek" userId="fa1a0939-0f91-428c-909a-e0af556aae63" providerId="ADAL" clId="{74F38EC5-85C6-426E-9253-3C3B34E77A6E}" dt="2023-07-05T15:12:18.675" v="458" actId="931"/>
          <ac:spMkLst>
            <pc:docMk/>
            <pc:sldMk cId="2628692005" sldId="275"/>
            <ac:spMk id="2" creationId="{7DAA66BD-3F26-00C7-194F-9177C56FD174}"/>
          </ac:spMkLst>
        </pc:spChg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2628692005" sldId="275"/>
            <ac:spMk id="3" creationId="{FDDE984E-F061-237F-92A0-9D971CFAC372}"/>
          </ac:spMkLst>
        </pc:spChg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2628692005" sldId="275"/>
            <ac:spMk id="4" creationId="{F879A8BF-FFDE-9A92-BD95-C934D26F199C}"/>
          </ac:spMkLst>
        </pc:spChg>
        <pc:picChg chg="add mod">
          <ac:chgData name="Kristin Swintek" userId="fa1a0939-0f91-428c-909a-e0af556aae63" providerId="ADAL" clId="{74F38EC5-85C6-426E-9253-3C3B34E77A6E}" dt="2023-07-05T16:55:47.024" v="552"/>
          <ac:picMkLst>
            <pc:docMk/>
            <pc:sldMk cId="2628692005" sldId="275"/>
            <ac:picMk id="6" creationId="{C6F1CA8F-98D5-11F7-63A1-D94A0879F63E}"/>
          </ac:picMkLst>
        </pc:picChg>
      </pc:sldChg>
      <pc:sldChg chg="addSp delSp modSp new mod">
        <pc:chgData name="Kristin Swintek" userId="fa1a0939-0f91-428c-909a-e0af556aae63" providerId="ADAL" clId="{74F38EC5-85C6-426E-9253-3C3B34E77A6E}" dt="2023-07-05T16:55:47.024" v="552"/>
        <pc:sldMkLst>
          <pc:docMk/>
          <pc:sldMk cId="283868326" sldId="276"/>
        </pc:sldMkLst>
        <pc:spChg chg="del">
          <ac:chgData name="Kristin Swintek" userId="fa1a0939-0f91-428c-909a-e0af556aae63" providerId="ADAL" clId="{74F38EC5-85C6-426E-9253-3C3B34E77A6E}" dt="2023-07-05T15:12:43.955" v="463" actId="931"/>
          <ac:spMkLst>
            <pc:docMk/>
            <pc:sldMk cId="283868326" sldId="276"/>
            <ac:spMk id="2" creationId="{2A1D5C3D-FE68-9CC0-24CF-E8C9168E36DD}"/>
          </ac:spMkLst>
        </pc:spChg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283868326" sldId="276"/>
            <ac:spMk id="3" creationId="{49ADF14D-747F-EED8-D317-99AE32BEA1BB}"/>
          </ac:spMkLst>
        </pc:spChg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283868326" sldId="276"/>
            <ac:spMk id="4" creationId="{EA6C5451-5B8E-BAE0-012F-A2D9DD094CE1}"/>
          </ac:spMkLst>
        </pc:spChg>
        <pc:picChg chg="add mod">
          <ac:chgData name="Kristin Swintek" userId="fa1a0939-0f91-428c-909a-e0af556aae63" providerId="ADAL" clId="{74F38EC5-85C6-426E-9253-3C3B34E77A6E}" dt="2023-07-05T16:55:47.024" v="552"/>
          <ac:picMkLst>
            <pc:docMk/>
            <pc:sldMk cId="283868326" sldId="276"/>
            <ac:picMk id="6" creationId="{37E6965B-94F9-48BB-1F9A-87ECA5192361}"/>
          </ac:picMkLst>
        </pc:picChg>
      </pc:sldChg>
      <pc:sldChg chg="modSp new mod">
        <pc:chgData name="Kristin Swintek" userId="fa1a0939-0f91-428c-909a-e0af556aae63" providerId="ADAL" clId="{74F38EC5-85C6-426E-9253-3C3B34E77A6E}" dt="2023-07-05T16:55:47.024" v="552"/>
        <pc:sldMkLst>
          <pc:docMk/>
          <pc:sldMk cId="4046771410" sldId="277"/>
        </pc:sldMkLst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4046771410" sldId="277"/>
            <ac:spMk id="2" creationId="{AEB534B8-32A0-9EAD-8113-339E9D6B2D5E}"/>
          </ac:spMkLst>
        </pc:spChg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4046771410" sldId="277"/>
            <ac:spMk id="3" creationId="{38967A45-C4EA-D000-3DE8-E7B635C1C584}"/>
          </ac:spMkLst>
        </pc:spChg>
      </pc:sldChg>
      <pc:sldChg chg="addSp delSp modSp new mod">
        <pc:chgData name="Kristin Swintek" userId="fa1a0939-0f91-428c-909a-e0af556aae63" providerId="ADAL" clId="{74F38EC5-85C6-426E-9253-3C3B34E77A6E}" dt="2023-07-05T16:55:47.024" v="552"/>
        <pc:sldMkLst>
          <pc:docMk/>
          <pc:sldMk cId="3066871105" sldId="278"/>
        </pc:sldMkLst>
        <pc:spChg chg="del">
          <ac:chgData name="Kristin Swintek" userId="fa1a0939-0f91-428c-909a-e0af556aae63" providerId="ADAL" clId="{74F38EC5-85C6-426E-9253-3C3B34E77A6E}" dt="2023-07-05T15:14:50.755" v="484" actId="931"/>
          <ac:spMkLst>
            <pc:docMk/>
            <pc:sldMk cId="3066871105" sldId="278"/>
            <ac:spMk id="2" creationId="{7C07C497-DD7F-3820-4FFD-E8174F8E56C6}"/>
          </ac:spMkLst>
        </pc:spChg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3066871105" sldId="278"/>
            <ac:spMk id="3" creationId="{FDAE9B64-F0F1-A203-F095-52041B3DFE22}"/>
          </ac:spMkLst>
        </pc:spChg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3066871105" sldId="278"/>
            <ac:spMk id="4" creationId="{BB6E8DAE-3F14-716F-1D17-128C580A6C42}"/>
          </ac:spMkLst>
        </pc:spChg>
        <pc:picChg chg="add mod">
          <ac:chgData name="Kristin Swintek" userId="fa1a0939-0f91-428c-909a-e0af556aae63" providerId="ADAL" clId="{74F38EC5-85C6-426E-9253-3C3B34E77A6E}" dt="2023-07-05T16:55:47.024" v="552"/>
          <ac:picMkLst>
            <pc:docMk/>
            <pc:sldMk cId="3066871105" sldId="278"/>
            <ac:picMk id="6" creationId="{ED3ABCC5-742C-0517-CA6F-CB69CAD67773}"/>
          </ac:picMkLst>
        </pc:picChg>
      </pc:sldChg>
      <pc:sldChg chg="addSp delSp modSp new mod">
        <pc:chgData name="Kristin Swintek" userId="fa1a0939-0f91-428c-909a-e0af556aae63" providerId="ADAL" clId="{74F38EC5-85C6-426E-9253-3C3B34E77A6E}" dt="2023-07-05T16:55:47.024" v="552"/>
        <pc:sldMkLst>
          <pc:docMk/>
          <pc:sldMk cId="2181710053" sldId="279"/>
        </pc:sldMkLst>
        <pc:spChg chg="del">
          <ac:chgData name="Kristin Swintek" userId="fa1a0939-0f91-428c-909a-e0af556aae63" providerId="ADAL" clId="{74F38EC5-85C6-426E-9253-3C3B34E77A6E}" dt="2023-07-05T16:49:19.247" v="505" actId="931"/>
          <ac:spMkLst>
            <pc:docMk/>
            <pc:sldMk cId="2181710053" sldId="279"/>
            <ac:spMk id="2" creationId="{21BA6B05-19AE-32BE-BA44-0CA1F85A8557}"/>
          </ac:spMkLst>
        </pc:spChg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2181710053" sldId="279"/>
            <ac:spMk id="3" creationId="{CA26C8D0-2F44-4E58-9632-80CD80917439}"/>
          </ac:spMkLst>
        </pc:spChg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2181710053" sldId="279"/>
            <ac:spMk id="4" creationId="{B3FF7BEA-BF44-DE2B-8BDC-0AA6E04A9D25}"/>
          </ac:spMkLst>
        </pc:spChg>
        <pc:picChg chg="add mod">
          <ac:chgData name="Kristin Swintek" userId="fa1a0939-0f91-428c-909a-e0af556aae63" providerId="ADAL" clId="{74F38EC5-85C6-426E-9253-3C3B34E77A6E}" dt="2023-07-05T16:55:47.024" v="552"/>
          <ac:picMkLst>
            <pc:docMk/>
            <pc:sldMk cId="2181710053" sldId="279"/>
            <ac:picMk id="6" creationId="{7C43BF84-774D-58E7-6629-8C575CAA84AA}"/>
          </ac:picMkLst>
        </pc:picChg>
      </pc:sldChg>
      <pc:sldChg chg="addSp delSp modSp new mod">
        <pc:chgData name="Kristin Swintek" userId="fa1a0939-0f91-428c-909a-e0af556aae63" providerId="ADAL" clId="{74F38EC5-85C6-426E-9253-3C3B34E77A6E}" dt="2023-07-05T16:55:47.024" v="552"/>
        <pc:sldMkLst>
          <pc:docMk/>
          <pc:sldMk cId="1527957544" sldId="280"/>
        </pc:sldMkLst>
        <pc:spChg chg="mod">
          <ac:chgData name="Kristin Swintek" userId="fa1a0939-0f91-428c-909a-e0af556aae63" providerId="ADAL" clId="{74F38EC5-85C6-426E-9253-3C3B34E77A6E}" dt="2023-07-05T16:55:47.024" v="552"/>
          <ac:spMkLst>
            <pc:docMk/>
            <pc:sldMk cId="1527957544" sldId="280"/>
            <ac:spMk id="2" creationId="{499CD742-B7F7-D1FE-8BF6-10B48918BB41}"/>
          </ac:spMkLst>
        </pc:spChg>
        <pc:spChg chg="del mod">
          <ac:chgData name="Kristin Swintek" userId="fa1a0939-0f91-428c-909a-e0af556aae63" providerId="ADAL" clId="{74F38EC5-85C6-426E-9253-3C3B34E77A6E}" dt="2023-07-05T16:51:09.202" v="526" actId="1032"/>
          <ac:spMkLst>
            <pc:docMk/>
            <pc:sldMk cId="1527957544" sldId="280"/>
            <ac:spMk id="3" creationId="{2B976517-8607-1FC7-AE6F-53735C736EB2}"/>
          </ac:spMkLst>
        </pc:spChg>
        <pc:graphicFrameChg chg="add mod modGraphic">
          <ac:chgData name="Kristin Swintek" userId="fa1a0939-0f91-428c-909a-e0af556aae63" providerId="ADAL" clId="{74F38EC5-85C6-426E-9253-3C3B34E77A6E}" dt="2023-07-05T16:54:32.743" v="551" actId="207"/>
          <ac:graphicFrameMkLst>
            <pc:docMk/>
            <pc:sldMk cId="1527957544" sldId="280"/>
            <ac:graphicFrameMk id="4" creationId="{33BBAB44-D393-3D7A-1513-9AE1E928E582}"/>
          </ac:graphicFrameMkLst>
        </pc:graphicFrameChg>
      </pc:sldChg>
      <pc:sldChg chg="modSp add mod">
        <pc:chgData name="Kristin Swintek" userId="fa1a0939-0f91-428c-909a-e0af556aae63" providerId="ADAL" clId="{74F38EC5-85C6-426E-9253-3C3B34E77A6E}" dt="2023-07-05T16:57:08.488" v="556" actId="242"/>
        <pc:sldMkLst>
          <pc:docMk/>
          <pc:sldMk cId="313258891" sldId="281"/>
        </pc:sldMkLst>
        <pc:graphicFrameChg chg="modGraphic">
          <ac:chgData name="Kristin Swintek" userId="fa1a0939-0f91-428c-909a-e0af556aae63" providerId="ADAL" clId="{74F38EC5-85C6-426E-9253-3C3B34E77A6E}" dt="2023-07-05T16:57:08.488" v="556" actId="242"/>
          <ac:graphicFrameMkLst>
            <pc:docMk/>
            <pc:sldMk cId="313258891" sldId="281"/>
            <ac:graphicFrameMk id="5" creationId="{FC1D3E8B-8B49-656D-D874-32E0C5A9F59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D564C5-4B4B-4377-A7B5-B7815195ACED}" type="doc">
      <dgm:prSet loTypeId="urn:microsoft.com/office/officeart/2005/8/layout/process3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8B5EC5A-9835-48C0-9E8A-266522EC721C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  <a:latin typeface="Arial"/>
            </a:rPr>
            <a:t>Module 1: What is Competitive Strategy</a:t>
          </a:r>
          <a:endParaRPr lang="en-US" dirty="0">
            <a:solidFill>
              <a:schemeClr val="bg2"/>
            </a:solidFill>
          </a:endParaRPr>
        </a:p>
      </dgm:t>
    </dgm:pt>
    <dgm:pt modelId="{EFCDEE14-2B9F-484C-A48B-4CE2C920A5B0}" type="parTrans" cxnId="{38D56D65-9133-4486-B4BA-DCB9494FDF9F}">
      <dgm:prSet/>
      <dgm:spPr/>
      <dgm:t>
        <a:bodyPr/>
        <a:lstStyle/>
        <a:p>
          <a:endParaRPr lang="en-US"/>
        </a:p>
      </dgm:t>
    </dgm:pt>
    <dgm:pt modelId="{2B99CAF0-BB88-402D-9CAE-88557EFC72DF}" type="sibTrans" cxnId="{38D56D65-9133-4486-B4BA-DCB9494FDF9F}">
      <dgm:prSet/>
      <dgm:spPr/>
      <dgm:t>
        <a:bodyPr/>
        <a:lstStyle/>
        <a:p>
          <a:endParaRPr lang="en-US"/>
        </a:p>
      </dgm:t>
    </dgm:pt>
    <dgm:pt modelId="{196DBDB5-59AE-4821-9476-D25E8F5784F5}">
      <dgm:prSet phldrT="[Text]"/>
      <dgm:spPr/>
      <dgm:t>
        <a:bodyPr/>
        <a:lstStyle/>
        <a:p>
          <a:r>
            <a:rPr lang="en-US" dirty="0">
              <a:latin typeface="Arial"/>
            </a:rPr>
            <a:t>Lesson 1: What is Competitive Strategy</a:t>
          </a:r>
          <a:endParaRPr lang="en-US" dirty="0"/>
        </a:p>
      </dgm:t>
    </dgm:pt>
    <dgm:pt modelId="{0155D9C3-7CC4-41FA-AAAA-DFFE14591E6E}" type="parTrans" cxnId="{4BA0BEDB-840E-47A6-A4A0-BAEB87C779FF}">
      <dgm:prSet/>
      <dgm:spPr/>
      <dgm:t>
        <a:bodyPr/>
        <a:lstStyle/>
        <a:p>
          <a:endParaRPr lang="en-US"/>
        </a:p>
      </dgm:t>
    </dgm:pt>
    <dgm:pt modelId="{717044BB-7E5D-4AB9-A211-1EAD3EBCF3BA}" type="sibTrans" cxnId="{4BA0BEDB-840E-47A6-A4A0-BAEB87C779FF}">
      <dgm:prSet/>
      <dgm:spPr/>
      <dgm:t>
        <a:bodyPr/>
        <a:lstStyle/>
        <a:p>
          <a:endParaRPr lang="en-US"/>
        </a:p>
      </dgm:t>
    </dgm:pt>
    <dgm:pt modelId="{F33A64A0-D8B0-4438-AC41-E25D309C351F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  <a:latin typeface="Arial"/>
            </a:rPr>
            <a:t>Module 2: Competitive Advantage</a:t>
          </a:r>
          <a:endParaRPr lang="en-US" dirty="0">
            <a:solidFill>
              <a:schemeClr val="bg2"/>
            </a:solidFill>
          </a:endParaRPr>
        </a:p>
      </dgm:t>
    </dgm:pt>
    <dgm:pt modelId="{05DF7D00-F3E4-40F0-BE54-361368F4D1D9}" type="parTrans" cxnId="{50FA2E9F-4676-4680-9A2C-2E356E34602D}">
      <dgm:prSet/>
      <dgm:spPr/>
      <dgm:t>
        <a:bodyPr/>
        <a:lstStyle/>
        <a:p>
          <a:endParaRPr lang="en-US"/>
        </a:p>
      </dgm:t>
    </dgm:pt>
    <dgm:pt modelId="{4E0494C9-E9BE-481E-8F8E-F78AAC66E9A3}" type="sibTrans" cxnId="{50FA2E9F-4676-4680-9A2C-2E356E34602D}">
      <dgm:prSet/>
      <dgm:spPr/>
      <dgm:t>
        <a:bodyPr/>
        <a:lstStyle/>
        <a:p>
          <a:endParaRPr lang="en-US"/>
        </a:p>
      </dgm:t>
    </dgm:pt>
    <dgm:pt modelId="{B65A083F-3572-4975-8022-3E8197D6F761}">
      <dgm:prSet phldrT="[Text]"/>
      <dgm:spPr/>
      <dgm:t>
        <a:bodyPr/>
        <a:lstStyle/>
        <a:p>
          <a:r>
            <a:rPr lang="en-US" dirty="0">
              <a:latin typeface="Arial"/>
            </a:rPr>
            <a:t>Lesson 1: What is Competitive Advantage?</a:t>
          </a:r>
          <a:endParaRPr lang="en-US" dirty="0"/>
        </a:p>
      </dgm:t>
    </dgm:pt>
    <dgm:pt modelId="{93FD123A-4775-4625-9AE4-A80B53C89737}" type="parTrans" cxnId="{1AE88A8A-8EE4-4892-8E25-8DFC656ED413}">
      <dgm:prSet/>
      <dgm:spPr/>
      <dgm:t>
        <a:bodyPr/>
        <a:lstStyle/>
        <a:p>
          <a:endParaRPr lang="en-US"/>
        </a:p>
      </dgm:t>
    </dgm:pt>
    <dgm:pt modelId="{4E48835E-3855-4CE0-A09D-9CABF7628AF0}" type="sibTrans" cxnId="{1AE88A8A-8EE4-4892-8E25-8DFC656ED413}">
      <dgm:prSet/>
      <dgm:spPr/>
      <dgm:t>
        <a:bodyPr/>
        <a:lstStyle/>
        <a:p>
          <a:endParaRPr lang="en-US"/>
        </a:p>
      </dgm:t>
    </dgm:pt>
    <dgm:pt modelId="{A02A9B5E-7CD2-45CB-A73C-D79582C50E4D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  <a:latin typeface="Arial"/>
            </a:rPr>
            <a:t>Module 3: Choosing a Competitive Strategy</a:t>
          </a:r>
          <a:endParaRPr lang="en-US" dirty="0">
            <a:solidFill>
              <a:schemeClr val="bg2"/>
            </a:solidFill>
          </a:endParaRPr>
        </a:p>
      </dgm:t>
    </dgm:pt>
    <dgm:pt modelId="{83DA5410-E1E0-458A-946F-2A1789124FB0}" type="parTrans" cxnId="{5CF4C6EF-077E-4831-B2B3-BB571FE9C134}">
      <dgm:prSet/>
      <dgm:spPr/>
      <dgm:t>
        <a:bodyPr/>
        <a:lstStyle/>
        <a:p>
          <a:endParaRPr lang="en-US"/>
        </a:p>
      </dgm:t>
    </dgm:pt>
    <dgm:pt modelId="{0E6952F3-90E1-44F0-9621-A77EC8C9A55B}" type="sibTrans" cxnId="{5CF4C6EF-077E-4831-B2B3-BB571FE9C134}">
      <dgm:prSet/>
      <dgm:spPr/>
      <dgm:t>
        <a:bodyPr/>
        <a:lstStyle/>
        <a:p>
          <a:endParaRPr lang="en-US"/>
        </a:p>
      </dgm:t>
    </dgm:pt>
    <dgm:pt modelId="{20664E9D-7013-4EE9-8C65-DAAA4C13DC9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cs typeface="Calibri"/>
            </a:rPr>
            <a:t>Lesson 1: Types of Competitive Strategy</a:t>
          </a:r>
          <a:endParaRPr lang="en-US" dirty="0">
            <a:solidFill>
              <a:schemeClr val="bg1"/>
            </a:solidFill>
          </a:endParaRPr>
        </a:p>
      </dgm:t>
    </dgm:pt>
    <dgm:pt modelId="{23FF73F6-8712-4F3F-9E2C-A5AC865375F9}" type="parTrans" cxnId="{83265E91-9B32-4CE6-A311-28F4D7B51B5A}">
      <dgm:prSet/>
      <dgm:spPr/>
      <dgm:t>
        <a:bodyPr/>
        <a:lstStyle/>
        <a:p>
          <a:endParaRPr lang="en-US"/>
        </a:p>
      </dgm:t>
    </dgm:pt>
    <dgm:pt modelId="{4589D418-6124-4BF1-9432-D0022FE8AA48}" type="sibTrans" cxnId="{83265E91-9B32-4CE6-A311-28F4D7B51B5A}">
      <dgm:prSet/>
      <dgm:spPr/>
      <dgm:t>
        <a:bodyPr/>
        <a:lstStyle/>
        <a:p>
          <a:endParaRPr lang="en-US"/>
        </a:p>
      </dgm:t>
    </dgm:pt>
    <dgm:pt modelId="{F0B2AA90-762F-400E-88D5-9F7C53D30219}">
      <dgm:prSet/>
      <dgm:spPr/>
      <dgm:t>
        <a:bodyPr/>
        <a:lstStyle/>
        <a:p>
          <a:r>
            <a:rPr lang="en-US">
              <a:latin typeface="Arial"/>
            </a:rPr>
            <a:t>Lesson 2: Macro-Environmental Analysis</a:t>
          </a:r>
          <a:endParaRPr lang="en-US" dirty="0"/>
        </a:p>
      </dgm:t>
    </dgm:pt>
    <dgm:pt modelId="{4BF5344B-BC3E-47C6-BC1A-B4F1C2035F45}" type="parTrans" cxnId="{48ED042C-FEAA-45BC-BDD8-97BD649F8CD3}">
      <dgm:prSet/>
      <dgm:spPr/>
      <dgm:t>
        <a:bodyPr/>
        <a:lstStyle/>
        <a:p>
          <a:endParaRPr lang="en-US"/>
        </a:p>
      </dgm:t>
    </dgm:pt>
    <dgm:pt modelId="{BE9EFFFD-655D-4D69-9A6E-57510120FCCA}" type="sibTrans" cxnId="{48ED042C-FEAA-45BC-BDD8-97BD649F8CD3}">
      <dgm:prSet/>
      <dgm:spPr/>
      <dgm:t>
        <a:bodyPr/>
        <a:lstStyle/>
        <a:p>
          <a:endParaRPr lang="en-US"/>
        </a:p>
      </dgm:t>
    </dgm:pt>
    <dgm:pt modelId="{A3FD768B-ADD8-4C04-9163-CEB6AE4DB9A3}">
      <dgm:prSet/>
      <dgm:spPr/>
      <dgm:t>
        <a:bodyPr/>
        <a:lstStyle/>
        <a:p>
          <a:r>
            <a:rPr lang="en-US" dirty="0">
              <a:latin typeface="Arial"/>
            </a:rPr>
            <a:t>Lesson 3: Industry Analysis</a:t>
          </a:r>
          <a:endParaRPr lang="en-US" dirty="0"/>
        </a:p>
      </dgm:t>
    </dgm:pt>
    <dgm:pt modelId="{D4CE3FCE-DECB-4D23-B2C6-6685DB892A57}" type="parTrans" cxnId="{70A7C26D-F98C-4C30-8E4E-625BAFCEB994}">
      <dgm:prSet/>
      <dgm:spPr/>
      <dgm:t>
        <a:bodyPr/>
        <a:lstStyle/>
        <a:p>
          <a:endParaRPr lang="en-US"/>
        </a:p>
      </dgm:t>
    </dgm:pt>
    <dgm:pt modelId="{769C65E8-0A6A-425D-B4FC-39A6217D2DC1}" type="sibTrans" cxnId="{70A7C26D-F98C-4C30-8E4E-625BAFCEB994}">
      <dgm:prSet/>
      <dgm:spPr/>
      <dgm:t>
        <a:bodyPr/>
        <a:lstStyle/>
        <a:p>
          <a:endParaRPr lang="en-US"/>
        </a:p>
      </dgm:t>
    </dgm:pt>
    <dgm:pt modelId="{8D25FDCB-F479-46CA-8880-E52EB2292E3A}">
      <dgm:prSet/>
      <dgm:spPr/>
      <dgm:t>
        <a:bodyPr/>
        <a:lstStyle/>
        <a:p>
          <a:r>
            <a:rPr lang="en-US">
              <a:latin typeface="Arial"/>
            </a:rPr>
            <a:t>Lesson 2: Sustainable Competitive Advantage</a:t>
          </a:r>
          <a:endParaRPr lang="en-US" dirty="0">
            <a:latin typeface="Arial"/>
          </a:endParaRPr>
        </a:p>
      </dgm:t>
    </dgm:pt>
    <dgm:pt modelId="{36BEAA21-1E0E-4463-82F5-0A001E6A8278}" type="parTrans" cxnId="{D4B547CD-9AC1-4947-BA65-6790B410CBD1}">
      <dgm:prSet/>
      <dgm:spPr/>
      <dgm:t>
        <a:bodyPr/>
        <a:lstStyle/>
        <a:p>
          <a:endParaRPr lang="en-US"/>
        </a:p>
      </dgm:t>
    </dgm:pt>
    <dgm:pt modelId="{6AC719DE-27BC-45B5-AC24-A9C5C939448A}" type="sibTrans" cxnId="{D4B547CD-9AC1-4947-BA65-6790B410CBD1}">
      <dgm:prSet/>
      <dgm:spPr/>
      <dgm:t>
        <a:bodyPr/>
        <a:lstStyle/>
        <a:p>
          <a:endParaRPr lang="en-US"/>
        </a:p>
      </dgm:t>
    </dgm:pt>
    <dgm:pt modelId="{E46667E6-60E1-4323-A1F7-D3FEF89DFD1E}">
      <dgm:prSet/>
      <dgm:spPr/>
      <dgm:t>
        <a:bodyPr/>
        <a:lstStyle/>
        <a:p>
          <a:r>
            <a:rPr lang="en-US" dirty="0">
              <a:latin typeface="Arial"/>
            </a:rPr>
            <a:t>Lesson 3: Value Chain Analysis</a:t>
          </a:r>
        </a:p>
      </dgm:t>
    </dgm:pt>
    <dgm:pt modelId="{FA9FE300-D54F-4E39-94E2-1E9391FE82F6}" type="parTrans" cxnId="{4F1DD63C-B61B-4934-979C-8216072F90C9}">
      <dgm:prSet/>
      <dgm:spPr/>
      <dgm:t>
        <a:bodyPr/>
        <a:lstStyle/>
        <a:p>
          <a:endParaRPr lang="en-US"/>
        </a:p>
      </dgm:t>
    </dgm:pt>
    <dgm:pt modelId="{845E404D-D74A-4D8F-8447-E2DE78C52D9F}" type="sibTrans" cxnId="{4F1DD63C-B61B-4934-979C-8216072F90C9}">
      <dgm:prSet/>
      <dgm:spPr/>
      <dgm:t>
        <a:bodyPr/>
        <a:lstStyle/>
        <a:p>
          <a:endParaRPr lang="en-US"/>
        </a:p>
      </dgm:t>
    </dgm:pt>
    <dgm:pt modelId="{D56D52DA-D509-401E-8411-CF570BEEB9E6}">
      <dgm:prSet/>
      <dgm:spPr/>
      <dgm:t>
        <a:bodyPr/>
        <a:lstStyle/>
        <a:p>
          <a:r>
            <a:rPr lang="en-US" dirty="0">
              <a:latin typeface="+mn-lt"/>
              <a:cs typeface="Calibri"/>
            </a:rPr>
            <a:t>Lesson 2: Link to  Competitive Advantage</a:t>
          </a:r>
        </a:p>
      </dgm:t>
    </dgm:pt>
    <dgm:pt modelId="{1C44CAEA-13C3-484C-831C-6BBD1284C836}" type="parTrans" cxnId="{23B7F533-EFC5-41E0-BDF5-8691ED2EC7B6}">
      <dgm:prSet/>
      <dgm:spPr/>
      <dgm:t>
        <a:bodyPr/>
        <a:lstStyle/>
        <a:p>
          <a:endParaRPr lang="en-US"/>
        </a:p>
      </dgm:t>
    </dgm:pt>
    <dgm:pt modelId="{0D335EF2-9E02-4482-BEF3-DDC63E67700A}" type="sibTrans" cxnId="{23B7F533-EFC5-41E0-BDF5-8691ED2EC7B6}">
      <dgm:prSet/>
      <dgm:spPr/>
      <dgm:t>
        <a:bodyPr/>
        <a:lstStyle/>
        <a:p>
          <a:endParaRPr lang="en-US"/>
        </a:p>
      </dgm:t>
    </dgm:pt>
    <dgm:pt modelId="{15B368AE-69CA-44F3-AEDC-B98DDECF09D9}">
      <dgm:prSet/>
      <dgm:spPr/>
      <dgm:t>
        <a:bodyPr/>
        <a:lstStyle/>
        <a:p>
          <a:r>
            <a:rPr lang="en-US" dirty="0">
              <a:latin typeface="+mn-lt"/>
              <a:cs typeface="Calibri"/>
            </a:rPr>
            <a:t>Lesson 3: How to Choose Competitive Strategy</a:t>
          </a:r>
          <a:endParaRPr lang="en-US" dirty="0">
            <a:latin typeface="+mn-lt"/>
          </a:endParaRPr>
        </a:p>
      </dgm:t>
    </dgm:pt>
    <dgm:pt modelId="{E25A89D2-16FE-456A-B5BC-B5B3A769BA14}" type="parTrans" cxnId="{D6B7691A-4207-46EC-8AF9-5982442BB498}">
      <dgm:prSet/>
      <dgm:spPr/>
      <dgm:t>
        <a:bodyPr/>
        <a:lstStyle/>
        <a:p>
          <a:endParaRPr lang="en-US"/>
        </a:p>
      </dgm:t>
    </dgm:pt>
    <dgm:pt modelId="{13431D99-C5DD-4137-A2B1-B9BD1B1895E2}" type="sibTrans" cxnId="{D6B7691A-4207-46EC-8AF9-5982442BB498}">
      <dgm:prSet/>
      <dgm:spPr/>
      <dgm:t>
        <a:bodyPr/>
        <a:lstStyle/>
        <a:p>
          <a:endParaRPr lang="en-US"/>
        </a:p>
      </dgm:t>
    </dgm:pt>
    <dgm:pt modelId="{2B6684BD-8329-4CEE-8326-316F33D742A6}" type="pres">
      <dgm:prSet presAssocID="{0AD564C5-4B4B-4377-A7B5-B7815195ACED}" presName="linearFlow" presStyleCnt="0">
        <dgm:presLayoutVars>
          <dgm:dir/>
          <dgm:animLvl val="lvl"/>
          <dgm:resizeHandles val="exact"/>
        </dgm:presLayoutVars>
      </dgm:prSet>
      <dgm:spPr/>
    </dgm:pt>
    <dgm:pt modelId="{081F3C0E-81EF-44B0-816B-73B06B54E4F3}" type="pres">
      <dgm:prSet presAssocID="{68B5EC5A-9835-48C0-9E8A-266522EC721C}" presName="composite" presStyleCnt="0"/>
      <dgm:spPr/>
    </dgm:pt>
    <dgm:pt modelId="{064967B1-353B-4D24-A672-B5860A2736F0}" type="pres">
      <dgm:prSet presAssocID="{68B5EC5A-9835-48C0-9E8A-266522EC721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404E143-4CF0-478C-945F-ED458F266F16}" type="pres">
      <dgm:prSet presAssocID="{68B5EC5A-9835-48C0-9E8A-266522EC721C}" presName="parSh" presStyleLbl="node1" presStyleIdx="0" presStyleCnt="3"/>
      <dgm:spPr/>
    </dgm:pt>
    <dgm:pt modelId="{766267EB-B0AA-4F15-AF9A-AAF05C003C98}" type="pres">
      <dgm:prSet presAssocID="{68B5EC5A-9835-48C0-9E8A-266522EC721C}" presName="desTx" presStyleLbl="fgAcc1" presStyleIdx="0" presStyleCnt="3">
        <dgm:presLayoutVars>
          <dgm:bulletEnabled val="1"/>
        </dgm:presLayoutVars>
      </dgm:prSet>
      <dgm:spPr/>
    </dgm:pt>
    <dgm:pt modelId="{CCCA2FE9-9F21-4534-9A3B-88548373CBBE}" type="pres">
      <dgm:prSet presAssocID="{2B99CAF0-BB88-402D-9CAE-88557EFC72DF}" presName="sibTrans" presStyleLbl="sibTrans2D1" presStyleIdx="0" presStyleCnt="2"/>
      <dgm:spPr/>
    </dgm:pt>
    <dgm:pt modelId="{328619FF-057E-4FCE-ACFE-A2A61E592276}" type="pres">
      <dgm:prSet presAssocID="{2B99CAF0-BB88-402D-9CAE-88557EFC72DF}" presName="connTx" presStyleLbl="sibTrans2D1" presStyleIdx="0" presStyleCnt="2"/>
      <dgm:spPr/>
    </dgm:pt>
    <dgm:pt modelId="{36FD89F5-0C57-4DC9-A867-785796547F22}" type="pres">
      <dgm:prSet presAssocID="{F33A64A0-D8B0-4438-AC41-E25D309C351F}" presName="composite" presStyleCnt="0"/>
      <dgm:spPr/>
    </dgm:pt>
    <dgm:pt modelId="{5CAD6505-E0F1-47FB-AD75-C92C52E250D1}" type="pres">
      <dgm:prSet presAssocID="{F33A64A0-D8B0-4438-AC41-E25D309C351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A92C049-5CA7-483F-B891-CF128A5206E1}" type="pres">
      <dgm:prSet presAssocID="{F33A64A0-D8B0-4438-AC41-E25D309C351F}" presName="parSh" presStyleLbl="node1" presStyleIdx="1" presStyleCnt="3"/>
      <dgm:spPr/>
    </dgm:pt>
    <dgm:pt modelId="{C5E5EEB9-A4BB-44FA-BE43-1629DAC6B9BB}" type="pres">
      <dgm:prSet presAssocID="{F33A64A0-D8B0-4438-AC41-E25D309C351F}" presName="desTx" presStyleLbl="fgAcc1" presStyleIdx="1" presStyleCnt="3">
        <dgm:presLayoutVars>
          <dgm:bulletEnabled val="1"/>
        </dgm:presLayoutVars>
      </dgm:prSet>
      <dgm:spPr/>
    </dgm:pt>
    <dgm:pt modelId="{D80577E2-543D-4977-9428-8D94F7730547}" type="pres">
      <dgm:prSet presAssocID="{4E0494C9-E9BE-481E-8F8E-F78AAC66E9A3}" presName="sibTrans" presStyleLbl="sibTrans2D1" presStyleIdx="1" presStyleCnt="2"/>
      <dgm:spPr/>
    </dgm:pt>
    <dgm:pt modelId="{2E387288-6DF3-4BCB-8203-1CB5272A22F1}" type="pres">
      <dgm:prSet presAssocID="{4E0494C9-E9BE-481E-8F8E-F78AAC66E9A3}" presName="connTx" presStyleLbl="sibTrans2D1" presStyleIdx="1" presStyleCnt="2"/>
      <dgm:spPr/>
    </dgm:pt>
    <dgm:pt modelId="{B2BBD4EE-CC6A-48E0-9436-F4FDA31ECBF7}" type="pres">
      <dgm:prSet presAssocID="{A02A9B5E-7CD2-45CB-A73C-D79582C50E4D}" presName="composite" presStyleCnt="0"/>
      <dgm:spPr/>
    </dgm:pt>
    <dgm:pt modelId="{BEE116BC-F2BF-420C-9B68-B2762A922258}" type="pres">
      <dgm:prSet presAssocID="{A02A9B5E-7CD2-45CB-A73C-D79582C50E4D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77C6D52-628F-48B3-8E12-9F4E5BAD3CC3}" type="pres">
      <dgm:prSet presAssocID="{A02A9B5E-7CD2-45CB-A73C-D79582C50E4D}" presName="parSh" presStyleLbl="node1" presStyleIdx="2" presStyleCnt="3"/>
      <dgm:spPr/>
    </dgm:pt>
    <dgm:pt modelId="{0A4BD9DF-E9D9-4F91-9651-24C9D1E99093}" type="pres">
      <dgm:prSet presAssocID="{A02A9B5E-7CD2-45CB-A73C-D79582C50E4D}" presName="desTx" presStyleLbl="fgAcc1" presStyleIdx="2" presStyleCnt="3">
        <dgm:presLayoutVars>
          <dgm:bulletEnabled val="1"/>
        </dgm:presLayoutVars>
      </dgm:prSet>
      <dgm:spPr/>
    </dgm:pt>
  </dgm:ptLst>
  <dgm:cxnLst>
    <dgm:cxn modelId="{BD5BCE00-3F1B-4646-AC9C-F8743783CF0C}" type="presOf" srcId="{0AD564C5-4B4B-4377-A7B5-B7815195ACED}" destId="{2B6684BD-8329-4CEE-8326-316F33D742A6}" srcOrd="0" destOrd="0" presId="urn:microsoft.com/office/officeart/2005/8/layout/process3"/>
    <dgm:cxn modelId="{97B75C09-CDBD-4AD0-9251-37662DED6425}" type="presOf" srcId="{A02A9B5E-7CD2-45CB-A73C-D79582C50E4D}" destId="{977C6D52-628F-48B3-8E12-9F4E5BAD3CC3}" srcOrd="1" destOrd="0" presId="urn:microsoft.com/office/officeart/2005/8/layout/process3"/>
    <dgm:cxn modelId="{E984BD0D-5F83-48B9-A492-7258385A167C}" type="presOf" srcId="{15B368AE-69CA-44F3-AEDC-B98DDECF09D9}" destId="{0A4BD9DF-E9D9-4F91-9651-24C9D1E99093}" srcOrd="0" destOrd="2" presId="urn:microsoft.com/office/officeart/2005/8/layout/process3"/>
    <dgm:cxn modelId="{F57C6D17-B661-4354-A753-769CD1EBD917}" type="presOf" srcId="{2B99CAF0-BB88-402D-9CAE-88557EFC72DF}" destId="{CCCA2FE9-9F21-4534-9A3B-88548373CBBE}" srcOrd="0" destOrd="0" presId="urn:microsoft.com/office/officeart/2005/8/layout/process3"/>
    <dgm:cxn modelId="{D6B7691A-4207-46EC-8AF9-5982442BB498}" srcId="{A02A9B5E-7CD2-45CB-A73C-D79582C50E4D}" destId="{15B368AE-69CA-44F3-AEDC-B98DDECF09D9}" srcOrd="2" destOrd="0" parTransId="{E25A89D2-16FE-456A-B5BC-B5B3A769BA14}" sibTransId="{13431D99-C5DD-4137-A2B1-B9BD1B1895E2}"/>
    <dgm:cxn modelId="{E3D6E41A-17B5-4B61-B047-3D8D2D8D4D7C}" type="presOf" srcId="{F33A64A0-D8B0-4438-AC41-E25D309C351F}" destId="{5CAD6505-E0F1-47FB-AD75-C92C52E250D1}" srcOrd="0" destOrd="0" presId="urn:microsoft.com/office/officeart/2005/8/layout/process3"/>
    <dgm:cxn modelId="{349AA020-6827-4B9E-A07D-2E8B758823FD}" type="presOf" srcId="{F33A64A0-D8B0-4438-AC41-E25D309C351F}" destId="{3A92C049-5CA7-483F-B891-CF128A5206E1}" srcOrd="1" destOrd="0" presId="urn:microsoft.com/office/officeart/2005/8/layout/process3"/>
    <dgm:cxn modelId="{48ED042C-FEAA-45BC-BDD8-97BD649F8CD3}" srcId="{68B5EC5A-9835-48C0-9E8A-266522EC721C}" destId="{F0B2AA90-762F-400E-88D5-9F7C53D30219}" srcOrd="1" destOrd="0" parTransId="{4BF5344B-BC3E-47C6-BC1A-B4F1C2035F45}" sibTransId="{BE9EFFFD-655D-4D69-9A6E-57510120FCCA}"/>
    <dgm:cxn modelId="{23B7F533-EFC5-41E0-BDF5-8691ED2EC7B6}" srcId="{A02A9B5E-7CD2-45CB-A73C-D79582C50E4D}" destId="{D56D52DA-D509-401E-8411-CF570BEEB9E6}" srcOrd="1" destOrd="0" parTransId="{1C44CAEA-13C3-484C-831C-6BBD1284C836}" sibTransId="{0D335EF2-9E02-4482-BEF3-DDC63E67700A}"/>
    <dgm:cxn modelId="{02F30B37-C15B-4C24-ABBA-16ECC2BF5911}" type="presOf" srcId="{A02A9B5E-7CD2-45CB-A73C-D79582C50E4D}" destId="{BEE116BC-F2BF-420C-9B68-B2762A922258}" srcOrd="0" destOrd="0" presId="urn:microsoft.com/office/officeart/2005/8/layout/process3"/>
    <dgm:cxn modelId="{4F1DD63C-B61B-4934-979C-8216072F90C9}" srcId="{F33A64A0-D8B0-4438-AC41-E25D309C351F}" destId="{E46667E6-60E1-4323-A1F7-D3FEF89DFD1E}" srcOrd="2" destOrd="0" parTransId="{FA9FE300-D54F-4E39-94E2-1E9391FE82F6}" sibTransId="{845E404D-D74A-4D8F-8447-E2DE78C52D9F}"/>
    <dgm:cxn modelId="{38D56D65-9133-4486-B4BA-DCB9494FDF9F}" srcId="{0AD564C5-4B4B-4377-A7B5-B7815195ACED}" destId="{68B5EC5A-9835-48C0-9E8A-266522EC721C}" srcOrd="0" destOrd="0" parTransId="{EFCDEE14-2B9F-484C-A48B-4CE2C920A5B0}" sibTransId="{2B99CAF0-BB88-402D-9CAE-88557EFC72DF}"/>
    <dgm:cxn modelId="{70A7C26D-F98C-4C30-8E4E-625BAFCEB994}" srcId="{68B5EC5A-9835-48C0-9E8A-266522EC721C}" destId="{A3FD768B-ADD8-4C04-9163-CEB6AE4DB9A3}" srcOrd="2" destOrd="0" parTransId="{D4CE3FCE-DECB-4D23-B2C6-6685DB892A57}" sibTransId="{769C65E8-0A6A-425D-B4FC-39A6217D2DC1}"/>
    <dgm:cxn modelId="{B9B6D852-F565-4251-ABB7-FAE56BDF1D84}" type="presOf" srcId="{F0B2AA90-762F-400E-88D5-9F7C53D30219}" destId="{766267EB-B0AA-4F15-AF9A-AAF05C003C98}" srcOrd="0" destOrd="1" presId="urn:microsoft.com/office/officeart/2005/8/layout/process3"/>
    <dgm:cxn modelId="{1AE88A8A-8EE4-4892-8E25-8DFC656ED413}" srcId="{F33A64A0-D8B0-4438-AC41-E25D309C351F}" destId="{B65A083F-3572-4975-8022-3E8197D6F761}" srcOrd="0" destOrd="0" parTransId="{93FD123A-4775-4625-9AE4-A80B53C89737}" sibTransId="{4E48835E-3855-4CE0-A09D-9CABF7628AF0}"/>
    <dgm:cxn modelId="{2E15ED8B-468D-4A92-8BA3-7DBE9730731A}" type="presOf" srcId="{4E0494C9-E9BE-481E-8F8E-F78AAC66E9A3}" destId="{2E387288-6DF3-4BCB-8203-1CB5272A22F1}" srcOrd="1" destOrd="0" presId="urn:microsoft.com/office/officeart/2005/8/layout/process3"/>
    <dgm:cxn modelId="{83265E91-9B32-4CE6-A311-28F4D7B51B5A}" srcId="{A02A9B5E-7CD2-45CB-A73C-D79582C50E4D}" destId="{20664E9D-7013-4EE9-8C65-DAAA4C13DC9B}" srcOrd="0" destOrd="0" parTransId="{23FF73F6-8712-4F3F-9E2C-A5AC865375F9}" sibTransId="{4589D418-6124-4BF1-9432-D0022FE8AA48}"/>
    <dgm:cxn modelId="{8B940C92-6206-4CC2-AF52-79AA9286F3AE}" type="presOf" srcId="{196DBDB5-59AE-4821-9476-D25E8F5784F5}" destId="{766267EB-B0AA-4F15-AF9A-AAF05C003C98}" srcOrd="0" destOrd="0" presId="urn:microsoft.com/office/officeart/2005/8/layout/process3"/>
    <dgm:cxn modelId="{6A552C97-51D8-4B9B-8FD1-084C543106A4}" type="presOf" srcId="{68B5EC5A-9835-48C0-9E8A-266522EC721C}" destId="{064967B1-353B-4D24-A672-B5860A2736F0}" srcOrd="0" destOrd="0" presId="urn:microsoft.com/office/officeart/2005/8/layout/process3"/>
    <dgm:cxn modelId="{50FA2E9F-4676-4680-9A2C-2E356E34602D}" srcId="{0AD564C5-4B4B-4377-A7B5-B7815195ACED}" destId="{F33A64A0-D8B0-4438-AC41-E25D309C351F}" srcOrd="1" destOrd="0" parTransId="{05DF7D00-F3E4-40F0-BE54-361368F4D1D9}" sibTransId="{4E0494C9-E9BE-481E-8F8E-F78AAC66E9A3}"/>
    <dgm:cxn modelId="{C76350AE-1CD7-4A69-B2E6-D2C508EB4A1E}" type="presOf" srcId="{D56D52DA-D509-401E-8411-CF570BEEB9E6}" destId="{0A4BD9DF-E9D9-4F91-9651-24C9D1E99093}" srcOrd="0" destOrd="1" presId="urn:microsoft.com/office/officeart/2005/8/layout/process3"/>
    <dgm:cxn modelId="{12B292C3-D62F-4874-812C-E6F4E9BB4432}" type="presOf" srcId="{E46667E6-60E1-4323-A1F7-D3FEF89DFD1E}" destId="{C5E5EEB9-A4BB-44FA-BE43-1629DAC6B9BB}" srcOrd="0" destOrd="2" presId="urn:microsoft.com/office/officeart/2005/8/layout/process3"/>
    <dgm:cxn modelId="{D4B547CD-9AC1-4947-BA65-6790B410CBD1}" srcId="{F33A64A0-D8B0-4438-AC41-E25D309C351F}" destId="{8D25FDCB-F479-46CA-8880-E52EB2292E3A}" srcOrd="1" destOrd="0" parTransId="{36BEAA21-1E0E-4463-82F5-0A001E6A8278}" sibTransId="{6AC719DE-27BC-45B5-AC24-A9C5C939448A}"/>
    <dgm:cxn modelId="{5A9EF4D7-7E3E-4703-8778-50E7C3D80D9A}" type="presOf" srcId="{68B5EC5A-9835-48C0-9E8A-266522EC721C}" destId="{F404E143-4CF0-478C-945F-ED458F266F16}" srcOrd="1" destOrd="0" presId="urn:microsoft.com/office/officeart/2005/8/layout/process3"/>
    <dgm:cxn modelId="{4BA0BEDB-840E-47A6-A4A0-BAEB87C779FF}" srcId="{68B5EC5A-9835-48C0-9E8A-266522EC721C}" destId="{196DBDB5-59AE-4821-9476-D25E8F5784F5}" srcOrd="0" destOrd="0" parTransId="{0155D9C3-7CC4-41FA-AAAA-DFFE14591E6E}" sibTransId="{717044BB-7E5D-4AB9-A211-1EAD3EBCF3BA}"/>
    <dgm:cxn modelId="{C20E0CDC-E1F5-44E1-AD06-CA8E09DFF221}" type="presOf" srcId="{B65A083F-3572-4975-8022-3E8197D6F761}" destId="{C5E5EEB9-A4BB-44FA-BE43-1629DAC6B9BB}" srcOrd="0" destOrd="0" presId="urn:microsoft.com/office/officeart/2005/8/layout/process3"/>
    <dgm:cxn modelId="{64AED6DE-0E04-483A-BA9B-BB1915DC8BC3}" type="presOf" srcId="{4E0494C9-E9BE-481E-8F8E-F78AAC66E9A3}" destId="{D80577E2-543D-4977-9428-8D94F7730547}" srcOrd="0" destOrd="0" presId="urn:microsoft.com/office/officeart/2005/8/layout/process3"/>
    <dgm:cxn modelId="{317951E6-0014-4A0A-808D-D2CFA9F82179}" type="presOf" srcId="{2B99CAF0-BB88-402D-9CAE-88557EFC72DF}" destId="{328619FF-057E-4FCE-ACFE-A2A61E592276}" srcOrd="1" destOrd="0" presId="urn:microsoft.com/office/officeart/2005/8/layout/process3"/>
    <dgm:cxn modelId="{6A427EEE-6963-4713-9A36-25C892E557C3}" type="presOf" srcId="{A3FD768B-ADD8-4C04-9163-CEB6AE4DB9A3}" destId="{766267EB-B0AA-4F15-AF9A-AAF05C003C98}" srcOrd="0" destOrd="2" presId="urn:microsoft.com/office/officeart/2005/8/layout/process3"/>
    <dgm:cxn modelId="{5CF4C6EF-077E-4831-B2B3-BB571FE9C134}" srcId="{0AD564C5-4B4B-4377-A7B5-B7815195ACED}" destId="{A02A9B5E-7CD2-45CB-A73C-D79582C50E4D}" srcOrd="2" destOrd="0" parTransId="{83DA5410-E1E0-458A-946F-2A1789124FB0}" sibTransId="{0E6952F3-90E1-44F0-9621-A77EC8C9A55B}"/>
    <dgm:cxn modelId="{3CE3DEF6-72CF-4498-9625-276A11ECF53D}" type="presOf" srcId="{20664E9D-7013-4EE9-8C65-DAAA4C13DC9B}" destId="{0A4BD9DF-E9D9-4F91-9651-24C9D1E99093}" srcOrd="0" destOrd="0" presId="urn:microsoft.com/office/officeart/2005/8/layout/process3"/>
    <dgm:cxn modelId="{AF67F4FD-435A-4CD8-B919-8533A0640A62}" type="presOf" srcId="{8D25FDCB-F479-46CA-8880-E52EB2292E3A}" destId="{C5E5EEB9-A4BB-44FA-BE43-1629DAC6B9BB}" srcOrd="0" destOrd="1" presId="urn:microsoft.com/office/officeart/2005/8/layout/process3"/>
    <dgm:cxn modelId="{42290F12-D429-4390-A091-68ACD2BEF214}" type="presParOf" srcId="{2B6684BD-8329-4CEE-8326-316F33D742A6}" destId="{081F3C0E-81EF-44B0-816B-73B06B54E4F3}" srcOrd="0" destOrd="0" presId="urn:microsoft.com/office/officeart/2005/8/layout/process3"/>
    <dgm:cxn modelId="{C01AEE8B-2BF5-486E-93D9-581F0CEAD0FF}" type="presParOf" srcId="{081F3C0E-81EF-44B0-816B-73B06B54E4F3}" destId="{064967B1-353B-4D24-A672-B5860A2736F0}" srcOrd="0" destOrd="0" presId="urn:microsoft.com/office/officeart/2005/8/layout/process3"/>
    <dgm:cxn modelId="{79B44BBE-A0F3-4D31-A868-0C7A28FC6001}" type="presParOf" srcId="{081F3C0E-81EF-44B0-816B-73B06B54E4F3}" destId="{F404E143-4CF0-478C-945F-ED458F266F16}" srcOrd="1" destOrd="0" presId="urn:microsoft.com/office/officeart/2005/8/layout/process3"/>
    <dgm:cxn modelId="{BFB76444-AD01-4E28-B6CB-CF7A122904F0}" type="presParOf" srcId="{081F3C0E-81EF-44B0-816B-73B06B54E4F3}" destId="{766267EB-B0AA-4F15-AF9A-AAF05C003C98}" srcOrd="2" destOrd="0" presId="urn:microsoft.com/office/officeart/2005/8/layout/process3"/>
    <dgm:cxn modelId="{99DB0D9A-4733-4D6D-8088-75717AEA4E01}" type="presParOf" srcId="{2B6684BD-8329-4CEE-8326-316F33D742A6}" destId="{CCCA2FE9-9F21-4534-9A3B-88548373CBBE}" srcOrd="1" destOrd="0" presId="urn:microsoft.com/office/officeart/2005/8/layout/process3"/>
    <dgm:cxn modelId="{8C5BC065-82E4-4DFF-BF1C-7C9B6D13A13C}" type="presParOf" srcId="{CCCA2FE9-9F21-4534-9A3B-88548373CBBE}" destId="{328619FF-057E-4FCE-ACFE-A2A61E592276}" srcOrd="0" destOrd="0" presId="urn:microsoft.com/office/officeart/2005/8/layout/process3"/>
    <dgm:cxn modelId="{F3E240A8-6E26-4DD1-9109-3A66AE599E7C}" type="presParOf" srcId="{2B6684BD-8329-4CEE-8326-316F33D742A6}" destId="{36FD89F5-0C57-4DC9-A867-785796547F22}" srcOrd="2" destOrd="0" presId="urn:microsoft.com/office/officeart/2005/8/layout/process3"/>
    <dgm:cxn modelId="{CCBB5782-6A95-4318-A52C-FDC0AE02179A}" type="presParOf" srcId="{36FD89F5-0C57-4DC9-A867-785796547F22}" destId="{5CAD6505-E0F1-47FB-AD75-C92C52E250D1}" srcOrd="0" destOrd="0" presId="urn:microsoft.com/office/officeart/2005/8/layout/process3"/>
    <dgm:cxn modelId="{58E07AF4-245A-4F81-B98B-CB379EE31C14}" type="presParOf" srcId="{36FD89F5-0C57-4DC9-A867-785796547F22}" destId="{3A92C049-5CA7-483F-B891-CF128A5206E1}" srcOrd="1" destOrd="0" presId="urn:microsoft.com/office/officeart/2005/8/layout/process3"/>
    <dgm:cxn modelId="{9F148621-A2D6-447F-B848-4D02524F7176}" type="presParOf" srcId="{36FD89F5-0C57-4DC9-A867-785796547F22}" destId="{C5E5EEB9-A4BB-44FA-BE43-1629DAC6B9BB}" srcOrd="2" destOrd="0" presId="urn:microsoft.com/office/officeart/2005/8/layout/process3"/>
    <dgm:cxn modelId="{0D0BD3D1-B3D9-4241-BCC8-4D2F2B681CF5}" type="presParOf" srcId="{2B6684BD-8329-4CEE-8326-316F33D742A6}" destId="{D80577E2-543D-4977-9428-8D94F7730547}" srcOrd="3" destOrd="0" presId="urn:microsoft.com/office/officeart/2005/8/layout/process3"/>
    <dgm:cxn modelId="{16D44EEB-CF21-4042-8415-47744D9264F9}" type="presParOf" srcId="{D80577E2-543D-4977-9428-8D94F7730547}" destId="{2E387288-6DF3-4BCB-8203-1CB5272A22F1}" srcOrd="0" destOrd="0" presId="urn:microsoft.com/office/officeart/2005/8/layout/process3"/>
    <dgm:cxn modelId="{9DA5B6DB-0CDB-4020-89FB-0F1DD6D7B7E7}" type="presParOf" srcId="{2B6684BD-8329-4CEE-8326-316F33D742A6}" destId="{B2BBD4EE-CC6A-48E0-9436-F4FDA31ECBF7}" srcOrd="4" destOrd="0" presId="urn:microsoft.com/office/officeart/2005/8/layout/process3"/>
    <dgm:cxn modelId="{2DEBED7F-C79D-49C9-B8DD-F8474A147F48}" type="presParOf" srcId="{B2BBD4EE-CC6A-48E0-9436-F4FDA31ECBF7}" destId="{BEE116BC-F2BF-420C-9B68-B2762A922258}" srcOrd="0" destOrd="0" presId="urn:microsoft.com/office/officeart/2005/8/layout/process3"/>
    <dgm:cxn modelId="{B67B3BF6-A204-4538-BB21-E32966C59A57}" type="presParOf" srcId="{B2BBD4EE-CC6A-48E0-9436-F4FDA31ECBF7}" destId="{977C6D52-628F-48B3-8E12-9F4E5BAD3CC3}" srcOrd="1" destOrd="0" presId="urn:microsoft.com/office/officeart/2005/8/layout/process3"/>
    <dgm:cxn modelId="{FC86744D-D573-4A72-A69F-CE268BED6AEF}" type="presParOf" srcId="{B2BBD4EE-CC6A-48E0-9436-F4FDA31ECBF7}" destId="{0A4BD9DF-E9D9-4F91-9651-24C9D1E9909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A05E23-BF29-4ACD-B8F0-E2B999E0CBBB}" type="doc">
      <dgm:prSet loTypeId="urn:microsoft.com/office/officeart/2005/8/layout/process3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43D1039-3269-4FBC-9B76-FF10FFC55F36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  <a:latin typeface="Arial"/>
            </a:rPr>
            <a:t>Module 1: What is Competitive Strategy</a:t>
          </a:r>
          <a:endParaRPr lang="en-US" dirty="0">
            <a:solidFill>
              <a:schemeClr val="bg2"/>
            </a:solidFill>
          </a:endParaRPr>
        </a:p>
      </dgm:t>
    </dgm:pt>
    <dgm:pt modelId="{81580CA6-A3EF-44A5-84EC-DA6BD9235672}" type="parTrans" cxnId="{2DE43EAA-EDD3-45F1-96D3-A6EBED7E167B}">
      <dgm:prSet/>
      <dgm:spPr/>
      <dgm:t>
        <a:bodyPr/>
        <a:lstStyle/>
        <a:p>
          <a:endParaRPr lang="en-US"/>
        </a:p>
      </dgm:t>
    </dgm:pt>
    <dgm:pt modelId="{08A9F9FE-7727-47B9-BF12-0810EE8776A0}" type="sibTrans" cxnId="{2DE43EAA-EDD3-45F1-96D3-A6EBED7E167B}">
      <dgm:prSet/>
      <dgm:spPr/>
      <dgm:t>
        <a:bodyPr/>
        <a:lstStyle/>
        <a:p>
          <a:endParaRPr lang="en-US"/>
        </a:p>
      </dgm:t>
    </dgm:pt>
    <dgm:pt modelId="{3F49FACC-D635-4487-8F56-751C0D4C3E32}">
      <dgm:prSet phldrT="[Text]"/>
      <dgm:spPr/>
      <dgm:t>
        <a:bodyPr/>
        <a:lstStyle/>
        <a:p>
          <a:r>
            <a:rPr lang="en-US" dirty="0">
              <a:latin typeface="Arial"/>
            </a:rPr>
            <a:t>Lesson 1: What is Competitive Strategy</a:t>
          </a:r>
          <a:endParaRPr lang="en-US" dirty="0"/>
        </a:p>
      </dgm:t>
    </dgm:pt>
    <dgm:pt modelId="{1EA2B86B-8492-4DFA-8EB0-4FD4FCA05EF8}" type="parTrans" cxnId="{007F48CD-DDD6-492D-8744-296C71164F93}">
      <dgm:prSet/>
      <dgm:spPr/>
      <dgm:t>
        <a:bodyPr/>
        <a:lstStyle/>
        <a:p>
          <a:endParaRPr lang="en-US"/>
        </a:p>
      </dgm:t>
    </dgm:pt>
    <dgm:pt modelId="{540D5BE7-76F0-491B-B067-D5A73C801EF5}" type="sibTrans" cxnId="{007F48CD-DDD6-492D-8744-296C71164F93}">
      <dgm:prSet/>
      <dgm:spPr/>
      <dgm:t>
        <a:bodyPr/>
        <a:lstStyle/>
        <a:p>
          <a:endParaRPr lang="en-US"/>
        </a:p>
      </dgm:t>
    </dgm:pt>
    <dgm:pt modelId="{6EB6CC8B-63C9-4806-9D31-FABF26A801F2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  <a:latin typeface="Arial"/>
            </a:rPr>
            <a:t>Module 2: Competitive Advantage</a:t>
          </a:r>
          <a:endParaRPr lang="en-US" dirty="0">
            <a:solidFill>
              <a:schemeClr val="bg2"/>
            </a:solidFill>
          </a:endParaRPr>
        </a:p>
      </dgm:t>
    </dgm:pt>
    <dgm:pt modelId="{676793DD-1931-4FF5-AC3F-C3EA19CA6057}" type="parTrans" cxnId="{AF108E9F-E273-4485-8C99-F367FEE1F169}">
      <dgm:prSet/>
      <dgm:spPr/>
      <dgm:t>
        <a:bodyPr/>
        <a:lstStyle/>
        <a:p>
          <a:endParaRPr lang="en-US"/>
        </a:p>
      </dgm:t>
    </dgm:pt>
    <dgm:pt modelId="{8326D7D7-F2CE-4D8E-BA25-2E2473787245}" type="sibTrans" cxnId="{AF108E9F-E273-4485-8C99-F367FEE1F169}">
      <dgm:prSet/>
      <dgm:spPr/>
      <dgm:t>
        <a:bodyPr/>
        <a:lstStyle/>
        <a:p>
          <a:endParaRPr lang="en-US"/>
        </a:p>
      </dgm:t>
    </dgm:pt>
    <dgm:pt modelId="{43495059-1076-4722-8EAD-0FC1549E31F0}">
      <dgm:prSet phldrT="[Text]"/>
      <dgm:spPr/>
      <dgm:t>
        <a:bodyPr/>
        <a:lstStyle/>
        <a:p>
          <a:r>
            <a:rPr lang="en-US" dirty="0">
              <a:latin typeface="Arial"/>
            </a:rPr>
            <a:t>Lesson 1: What is Competitive Advantage?</a:t>
          </a:r>
          <a:endParaRPr lang="en-US" dirty="0"/>
        </a:p>
      </dgm:t>
    </dgm:pt>
    <dgm:pt modelId="{C27DD386-2D9B-41B1-9054-75F392F27B8D}" type="parTrans" cxnId="{970FB787-D233-49F4-B9E2-36D90E67F98B}">
      <dgm:prSet/>
      <dgm:spPr/>
      <dgm:t>
        <a:bodyPr/>
        <a:lstStyle/>
        <a:p>
          <a:endParaRPr lang="en-US"/>
        </a:p>
      </dgm:t>
    </dgm:pt>
    <dgm:pt modelId="{8C7F0609-9863-4877-81F1-2806F763FF7E}" type="sibTrans" cxnId="{970FB787-D233-49F4-B9E2-36D90E67F98B}">
      <dgm:prSet/>
      <dgm:spPr/>
      <dgm:t>
        <a:bodyPr/>
        <a:lstStyle/>
        <a:p>
          <a:endParaRPr lang="en-US"/>
        </a:p>
      </dgm:t>
    </dgm:pt>
    <dgm:pt modelId="{EDD63130-1129-4BD9-A06E-6FFE5E4F458D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  <a:latin typeface="Arial"/>
            </a:rPr>
            <a:t>Module 3: Choosing a Competitive Strategy </a:t>
          </a:r>
          <a:endParaRPr lang="en-US" dirty="0">
            <a:solidFill>
              <a:schemeClr val="bg2"/>
            </a:solidFill>
          </a:endParaRPr>
        </a:p>
      </dgm:t>
    </dgm:pt>
    <dgm:pt modelId="{17DC6661-AAC9-44FE-A938-7C567E90E0AC}" type="parTrans" cxnId="{CB70A52F-8BC1-44A8-A7E3-E6391025EC9F}">
      <dgm:prSet/>
      <dgm:spPr/>
      <dgm:t>
        <a:bodyPr/>
        <a:lstStyle/>
        <a:p>
          <a:endParaRPr lang="en-US"/>
        </a:p>
      </dgm:t>
    </dgm:pt>
    <dgm:pt modelId="{BDB10D8D-127A-4A92-A0F9-00F819BC20AC}" type="sibTrans" cxnId="{CB70A52F-8BC1-44A8-A7E3-E6391025EC9F}">
      <dgm:prSet/>
      <dgm:spPr/>
      <dgm:t>
        <a:bodyPr/>
        <a:lstStyle/>
        <a:p>
          <a:endParaRPr lang="en-US"/>
        </a:p>
      </dgm:t>
    </dgm:pt>
    <dgm:pt modelId="{D9F7567C-FC30-4F41-A702-E4D3DA829C7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+mn-lt"/>
              <a:cs typeface="Calibri"/>
            </a:rPr>
            <a:t>Lesson 1: Types of Competitive Strategy</a:t>
          </a:r>
          <a:endParaRPr lang="en-US" dirty="0"/>
        </a:p>
      </dgm:t>
    </dgm:pt>
    <dgm:pt modelId="{4027F604-AF1D-451F-83C9-49EDA7B8423D}" type="parTrans" cxnId="{1570F1C7-3748-49ED-8A4B-49A26B85794A}">
      <dgm:prSet/>
      <dgm:spPr/>
      <dgm:t>
        <a:bodyPr/>
        <a:lstStyle/>
        <a:p>
          <a:endParaRPr lang="en-US"/>
        </a:p>
      </dgm:t>
    </dgm:pt>
    <dgm:pt modelId="{53F0AE86-F626-4E2F-A5A2-5101310EA32A}" type="sibTrans" cxnId="{1570F1C7-3748-49ED-8A4B-49A26B85794A}">
      <dgm:prSet/>
      <dgm:spPr/>
      <dgm:t>
        <a:bodyPr/>
        <a:lstStyle/>
        <a:p>
          <a:endParaRPr lang="en-US"/>
        </a:p>
      </dgm:t>
    </dgm:pt>
    <dgm:pt modelId="{D69A4D12-C070-400E-94FB-0FAFC5750CC5}">
      <dgm:prSet/>
      <dgm:spPr/>
      <dgm:t>
        <a:bodyPr/>
        <a:lstStyle/>
        <a:p>
          <a:r>
            <a:rPr lang="en-US">
              <a:latin typeface="Arial"/>
            </a:rPr>
            <a:t>Lesson 2: Macro-Environmental Analysis</a:t>
          </a:r>
          <a:endParaRPr lang="en-US" dirty="0"/>
        </a:p>
      </dgm:t>
    </dgm:pt>
    <dgm:pt modelId="{179A04DF-148D-4161-B9AF-55D16773E8E2}" type="parTrans" cxnId="{4C9EADEB-7FA3-43B0-A8A0-DA9C5025B8C4}">
      <dgm:prSet/>
      <dgm:spPr/>
      <dgm:t>
        <a:bodyPr/>
        <a:lstStyle/>
        <a:p>
          <a:endParaRPr lang="en-US"/>
        </a:p>
      </dgm:t>
    </dgm:pt>
    <dgm:pt modelId="{BD1D52EF-1691-4EA2-ACA1-646B112008C6}" type="sibTrans" cxnId="{4C9EADEB-7FA3-43B0-A8A0-DA9C5025B8C4}">
      <dgm:prSet/>
      <dgm:spPr/>
      <dgm:t>
        <a:bodyPr/>
        <a:lstStyle/>
        <a:p>
          <a:endParaRPr lang="en-US"/>
        </a:p>
      </dgm:t>
    </dgm:pt>
    <dgm:pt modelId="{36876E58-8D32-4880-AEDC-6395A49F4896}">
      <dgm:prSet/>
      <dgm:spPr/>
      <dgm:t>
        <a:bodyPr/>
        <a:lstStyle/>
        <a:p>
          <a:r>
            <a:rPr lang="en-US" dirty="0">
              <a:latin typeface="Arial"/>
            </a:rPr>
            <a:t>Lesson 3: Industry Analysis</a:t>
          </a:r>
          <a:endParaRPr lang="en-US" dirty="0"/>
        </a:p>
      </dgm:t>
    </dgm:pt>
    <dgm:pt modelId="{2B4EA831-3FE2-442D-B3C5-45D8643154D2}" type="parTrans" cxnId="{382A5421-65C1-4626-AD70-E19959A8E3CA}">
      <dgm:prSet/>
      <dgm:spPr/>
      <dgm:t>
        <a:bodyPr/>
        <a:lstStyle/>
        <a:p>
          <a:endParaRPr lang="en-US"/>
        </a:p>
      </dgm:t>
    </dgm:pt>
    <dgm:pt modelId="{F85B3D0B-69D2-4AD4-A894-C402943E086D}" type="sibTrans" cxnId="{382A5421-65C1-4626-AD70-E19959A8E3CA}">
      <dgm:prSet/>
      <dgm:spPr/>
      <dgm:t>
        <a:bodyPr/>
        <a:lstStyle/>
        <a:p>
          <a:endParaRPr lang="en-US"/>
        </a:p>
      </dgm:t>
    </dgm:pt>
    <dgm:pt modelId="{12410B35-8F96-4F30-B0A8-10FBA4851AC5}">
      <dgm:prSet/>
      <dgm:spPr/>
      <dgm:t>
        <a:bodyPr/>
        <a:lstStyle/>
        <a:p>
          <a:r>
            <a:rPr lang="en-US">
              <a:latin typeface="Arial"/>
            </a:rPr>
            <a:t>Lesson 2: Sustainable Competitive Advantage</a:t>
          </a:r>
          <a:endParaRPr lang="en-US" dirty="0">
            <a:latin typeface="Arial"/>
          </a:endParaRPr>
        </a:p>
      </dgm:t>
    </dgm:pt>
    <dgm:pt modelId="{AD2D2337-2392-41F0-A49B-4604CDC5D90E}" type="parTrans" cxnId="{ECE3408A-1933-4AA7-9C40-0020578A6D3E}">
      <dgm:prSet/>
      <dgm:spPr/>
      <dgm:t>
        <a:bodyPr/>
        <a:lstStyle/>
        <a:p>
          <a:endParaRPr lang="en-US"/>
        </a:p>
      </dgm:t>
    </dgm:pt>
    <dgm:pt modelId="{F826D6C7-9B1A-4E55-9447-2CCCBB136C6D}" type="sibTrans" cxnId="{ECE3408A-1933-4AA7-9C40-0020578A6D3E}">
      <dgm:prSet/>
      <dgm:spPr/>
      <dgm:t>
        <a:bodyPr/>
        <a:lstStyle/>
        <a:p>
          <a:endParaRPr lang="en-US"/>
        </a:p>
      </dgm:t>
    </dgm:pt>
    <dgm:pt modelId="{CC126E62-F3CC-474B-97D7-98DE3C3B2585}">
      <dgm:prSet/>
      <dgm:spPr/>
      <dgm:t>
        <a:bodyPr/>
        <a:lstStyle/>
        <a:p>
          <a:r>
            <a:rPr lang="en-US" dirty="0">
              <a:latin typeface="Arial"/>
            </a:rPr>
            <a:t>Lesson 3: Value Chain Analysis</a:t>
          </a:r>
        </a:p>
      </dgm:t>
    </dgm:pt>
    <dgm:pt modelId="{BE2AFE98-7D72-4769-A426-41FA0287B310}" type="parTrans" cxnId="{2D3B7EDA-2FB3-4122-974E-863476FA611B}">
      <dgm:prSet/>
      <dgm:spPr/>
      <dgm:t>
        <a:bodyPr/>
        <a:lstStyle/>
        <a:p>
          <a:endParaRPr lang="en-US"/>
        </a:p>
      </dgm:t>
    </dgm:pt>
    <dgm:pt modelId="{E4DC39A6-B512-46B9-AF4D-63C7738BA355}" type="sibTrans" cxnId="{2D3B7EDA-2FB3-4122-974E-863476FA611B}">
      <dgm:prSet/>
      <dgm:spPr/>
      <dgm:t>
        <a:bodyPr/>
        <a:lstStyle/>
        <a:p>
          <a:endParaRPr lang="en-US"/>
        </a:p>
      </dgm:t>
    </dgm:pt>
    <dgm:pt modelId="{1813E2A9-3046-401F-98AA-A3E4CDC4982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cs typeface="Calibri"/>
            </a:rPr>
            <a:t>Lesson 2: Link to  Competitive Advantage</a:t>
          </a:r>
        </a:p>
      </dgm:t>
    </dgm:pt>
    <dgm:pt modelId="{33FAD551-198E-4154-B686-4611A78F9B16}" type="parTrans" cxnId="{676DC6B7-F1C5-41B9-B390-7F49B25B0374}">
      <dgm:prSet/>
      <dgm:spPr/>
      <dgm:t>
        <a:bodyPr/>
        <a:lstStyle/>
        <a:p>
          <a:endParaRPr lang="en-US"/>
        </a:p>
      </dgm:t>
    </dgm:pt>
    <dgm:pt modelId="{CC79CC84-BA1F-4BC5-ABED-886385378E7B}" type="sibTrans" cxnId="{676DC6B7-F1C5-41B9-B390-7F49B25B0374}">
      <dgm:prSet/>
      <dgm:spPr/>
      <dgm:t>
        <a:bodyPr/>
        <a:lstStyle/>
        <a:p>
          <a:endParaRPr lang="en-US"/>
        </a:p>
      </dgm:t>
    </dgm:pt>
    <dgm:pt modelId="{CA72C93A-0D2C-4A13-962F-9F9898336CB6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+mn-lt"/>
              <a:cs typeface="Calibri"/>
            </a:rPr>
            <a:t>Lesson 3: How to Choose Competitive Strategy</a:t>
          </a:r>
          <a:endParaRPr lang="en-US" dirty="0">
            <a:solidFill>
              <a:schemeClr val="tx1"/>
            </a:solidFill>
            <a:latin typeface="+mn-lt"/>
          </a:endParaRPr>
        </a:p>
      </dgm:t>
    </dgm:pt>
    <dgm:pt modelId="{76E1E758-6917-45BA-8394-6C5A49CBE47E}" type="parTrans" cxnId="{A81600FF-E596-4A70-ABE2-86CBBF58C67E}">
      <dgm:prSet/>
      <dgm:spPr/>
      <dgm:t>
        <a:bodyPr/>
        <a:lstStyle/>
        <a:p>
          <a:endParaRPr lang="en-US"/>
        </a:p>
      </dgm:t>
    </dgm:pt>
    <dgm:pt modelId="{2567EC65-A65F-47A2-BC35-FAFD54C3D9E9}" type="sibTrans" cxnId="{A81600FF-E596-4A70-ABE2-86CBBF58C67E}">
      <dgm:prSet/>
      <dgm:spPr/>
      <dgm:t>
        <a:bodyPr/>
        <a:lstStyle/>
        <a:p>
          <a:endParaRPr lang="en-US"/>
        </a:p>
      </dgm:t>
    </dgm:pt>
    <dgm:pt modelId="{AF78207B-6E21-4384-BC19-74C28B30D95D}" type="pres">
      <dgm:prSet presAssocID="{8BA05E23-BF29-4ACD-B8F0-E2B999E0CBBB}" presName="linearFlow" presStyleCnt="0">
        <dgm:presLayoutVars>
          <dgm:dir/>
          <dgm:animLvl val="lvl"/>
          <dgm:resizeHandles val="exact"/>
        </dgm:presLayoutVars>
      </dgm:prSet>
      <dgm:spPr/>
    </dgm:pt>
    <dgm:pt modelId="{76E266DA-1B81-41B2-AD35-020F17FCA334}" type="pres">
      <dgm:prSet presAssocID="{243D1039-3269-4FBC-9B76-FF10FFC55F36}" presName="composite" presStyleCnt="0"/>
      <dgm:spPr/>
    </dgm:pt>
    <dgm:pt modelId="{F486A63D-2A5E-417E-BA03-A817C9316DB1}" type="pres">
      <dgm:prSet presAssocID="{243D1039-3269-4FBC-9B76-FF10FFC55F3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DD2E4A1-7B2D-4BA4-8B20-052628C30958}" type="pres">
      <dgm:prSet presAssocID="{243D1039-3269-4FBC-9B76-FF10FFC55F36}" presName="parSh" presStyleLbl="node1" presStyleIdx="0" presStyleCnt="3"/>
      <dgm:spPr/>
    </dgm:pt>
    <dgm:pt modelId="{F233FC4C-9911-4602-BA25-C153DD433CF9}" type="pres">
      <dgm:prSet presAssocID="{243D1039-3269-4FBC-9B76-FF10FFC55F36}" presName="desTx" presStyleLbl="fgAcc1" presStyleIdx="0" presStyleCnt="3">
        <dgm:presLayoutVars>
          <dgm:bulletEnabled val="1"/>
        </dgm:presLayoutVars>
      </dgm:prSet>
      <dgm:spPr/>
    </dgm:pt>
    <dgm:pt modelId="{9ABB3D1D-89E4-4FAA-87B8-1A1882B916DA}" type="pres">
      <dgm:prSet presAssocID="{08A9F9FE-7727-47B9-BF12-0810EE8776A0}" presName="sibTrans" presStyleLbl="sibTrans2D1" presStyleIdx="0" presStyleCnt="2"/>
      <dgm:spPr/>
    </dgm:pt>
    <dgm:pt modelId="{B57BE3F5-CD6E-4E7E-B688-EF6691E0B927}" type="pres">
      <dgm:prSet presAssocID="{08A9F9FE-7727-47B9-BF12-0810EE8776A0}" presName="connTx" presStyleLbl="sibTrans2D1" presStyleIdx="0" presStyleCnt="2"/>
      <dgm:spPr/>
    </dgm:pt>
    <dgm:pt modelId="{907B3C3B-5B45-4407-AD3F-D5B173D8067B}" type="pres">
      <dgm:prSet presAssocID="{6EB6CC8B-63C9-4806-9D31-FABF26A801F2}" presName="composite" presStyleCnt="0"/>
      <dgm:spPr/>
    </dgm:pt>
    <dgm:pt modelId="{A958B638-3A59-4DCC-9C20-6F2326678BA3}" type="pres">
      <dgm:prSet presAssocID="{6EB6CC8B-63C9-4806-9D31-FABF26A801F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73D1262-1516-4F37-891C-3BC2F5CC514A}" type="pres">
      <dgm:prSet presAssocID="{6EB6CC8B-63C9-4806-9D31-FABF26A801F2}" presName="parSh" presStyleLbl="node1" presStyleIdx="1" presStyleCnt="3"/>
      <dgm:spPr/>
    </dgm:pt>
    <dgm:pt modelId="{06B6F9A4-25A7-4532-852D-115C316AA694}" type="pres">
      <dgm:prSet presAssocID="{6EB6CC8B-63C9-4806-9D31-FABF26A801F2}" presName="desTx" presStyleLbl="fgAcc1" presStyleIdx="1" presStyleCnt="3">
        <dgm:presLayoutVars>
          <dgm:bulletEnabled val="1"/>
        </dgm:presLayoutVars>
      </dgm:prSet>
      <dgm:spPr/>
    </dgm:pt>
    <dgm:pt modelId="{966C4BA2-2344-4221-95CD-9D49B4D2C118}" type="pres">
      <dgm:prSet presAssocID="{8326D7D7-F2CE-4D8E-BA25-2E2473787245}" presName="sibTrans" presStyleLbl="sibTrans2D1" presStyleIdx="1" presStyleCnt="2"/>
      <dgm:spPr/>
    </dgm:pt>
    <dgm:pt modelId="{4134D3B1-4900-4DEE-A95C-DC4B36F49CA6}" type="pres">
      <dgm:prSet presAssocID="{8326D7D7-F2CE-4D8E-BA25-2E2473787245}" presName="connTx" presStyleLbl="sibTrans2D1" presStyleIdx="1" presStyleCnt="2"/>
      <dgm:spPr/>
    </dgm:pt>
    <dgm:pt modelId="{20D34F1B-495B-4DF7-84D9-29814FF656AA}" type="pres">
      <dgm:prSet presAssocID="{EDD63130-1129-4BD9-A06E-6FFE5E4F458D}" presName="composite" presStyleCnt="0"/>
      <dgm:spPr/>
    </dgm:pt>
    <dgm:pt modelId="{71F60A9B-593B-4F82-AB21-BC2E37AFFB54}" type="pres">
      <dgm:prSet presAssocID="{EDD63130-1129-4BD9-A06E-6FFE5E4F458D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1BD5A08-CCF4-4F38-8CAB-345D16D8DB77}" type="pres">
      <dgm:prSet presAssocID="{EDD63130-1129-4BD9-A06E-6FFE5E4F458D}" presName="parSh" presStyleLbl="node1" presStyleIdx="2" presStyleCnt="3"/>
      <dgm:spPr/>
    </dgm:pt>
    <dgm:pt modelId="{03CE3D22-A185-4CE8-AD9C-15EE754F0FE6}" type="pres">
      <dgm:prSet presAssocID="{EDD63130-1129-4BD9-A06E-6FFE5E4F458D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95A8D01-94B4-427A-BDD3-86EF5C72B64E}" type="presOf" srcId="{D69A4D12-C070-400E-94FB-0FAFC5750CC5}" destId="{F233FC4C-9911-4602-BA25-C153DD433CF9}" srcOrd="0" destOrd="1" presId="urn:microsoft.com/office/officeart/2005/8/layout/process3"/>
    <dgm:cxn modelId="{FBF5BD10-2BE8-460B-BED8-2B72F172C07B}" type="presOf" srcId="{6EB6CC8B-63C9-4806-9D31-FABF26A801F2}" destId="{A958B638-3A59-4DCC-9C20-6F2326678BA3}" srcOrd="0" destOrd="0" presId="urn:microsoft.com/office/officeart/2005/8/layout/process3"/>
    <dgm:cxn modelId="{725FA71C-0FEE-4CD4-86A7-89F6BA822963}" type="presOf" srcId="{43495059-1076-4722-8EAD-0FC1549E31F0}" destId="{06B6F9A4-25A7-4532-852D-115C316AA694}" srcOrd="0" destOrd="0" presId="urn:microsoft.com/office/officeart/2005/8/layout/process3"/>
    <dgm:cxn modelId="{382A5421-65C1-4626-AD70-E19959A8E3CA}" srcId="{243D1039-3269-4FBC-9B76-FF10FFC55F36}" destId="{36876E58-8D32-4880-AEDC-6395A49F4896}" srcOrd="2" destOrd="0" parTransId="{2B4EA831-3FE2-442D-B3C5-45D8643154D2}" sibTransId="{F85B3D0B-69D2-4AD4-A894-C402943E086D}"/>
    <dgm:cxn modelId="{CB70A52F-8BC1-44A8-A7E3-E6391025EC9F}" srcId="{8BA05E23-BF29-4ACD-B8F0-E2B999E0CBBB}" destId="{EDD63130-1129-4BD9-A06E-6FFE5E4F458D}" srcOrd="2" destOrd="0" parTransId="{17DC6661-AAC9-44FE-A938-7C567E90E0AC}" sibTransId="{BDB10D8D-127A-4A92-A0F9-00F819BC20AC}"/>
    <dgm:cxn modelId="{7E244B46-4ACA-43FC-AAE8-7CCE984A5EA1}" type="presOf" srcId="{CC126E62-F3CC-474B-97D7-98DE3C3B2585}" destId="{06B6F9A4-25A7-4532-852D-115C316AA694}" srcOrd="0" destOrd="2" presId="urn:microsoft.com/office/officeart/2005/8/layout/process3"/>
    <dgm:cxn modelId="{C3A14276-7105-487F-969E-77EB1FA17703}" type="presOf" srcId="{3F49FACC-D635-4487-8F56-751C0D4C3E32}" destId="{F233FC4C-9911-4602-BA25-C153DD433CF9}" srcOrd="0" destOrd="0" presId="urn:microsoft.com/office/officeart/2005/8/layout/process3"/>
    <dgm:cxn modelId="{FA396556-BEDA-44A8-AB0B-76C9BD49EA28}" type="presOf" srcId="{8BA05E23-BF29-4ACD-B8F0-E2B999E0CBBB}" destId="{AF78207B-6E21-4384-BC19-74C28B30D95D}" srcOrd="0" destOrd="0" presId="urn:microsoft.com/office/officeart/2005/8/layout/process3"/>
    <dgm:cxn modelId="{25404358-9C2E-47C1-B092-3A3408FC5D97}" type="presOf" srcId="{08A9F9FE-7727-47B9-BF12-0810EE8776A0}" destId="{9ABB3D1D-89E4-4FAA-87B8-1A1882B916DA}" srcOrd="0" destOrd="0" presId="urn:microsoft.com/office/officeart/2005/8/layout/process3"/>
    <dgm:cxn modelId="{47BFC758-99CC-4BCF-8553-A9F8D30F20D0}" type="presOf" srcId="{08A9F9FE-7727-47B9-BF12-0810EE8776A0}" destId="{B57BE3F5-CD6E-4E7E-B688-EF6691E0B927}" srcOrd="1" destOrd="0" presId="urn:microsoft.com/office/officeart/2005/8/layout/process3"/>
    <dgm:cxn modelId="{AD1E0484-68E4-45F2-AC15-32497C96D521}" type="presOf" srcId="{CA72C93A-0D2C-4A13-962F-9F9898336CB6}" destId="{03CE3D22-A185-4CE8-AD9C-15EE754F0FE6}" srcOrd="0" destOrd="2" presId="urn:microsoft.com/office/officeart/2005/8/layout/process3"/>
    <dgm:cxn modelId="{970FB787-D233-49F4-B9E2-36D90E67F98B}" srcId="{6EB6CC8B-63C9-4806-9D31-FABF26A801F2}" destId="{43495059-1076-4722-8EAD-0FC1549E31F0}" srcOrd="0" destOrd="0" parTransId="{C27DD386-2D9B-41B1-9054-75F392F27B8D}" sibTransId="{8C7F0609-9863-4877-81F1-2806F763FF7E}"/>
    <dgm:cxn modelId="{ECE3408A-1933-4AA7-9C40-0020578A6D3E}" srcId="{6EB6CC8B-63C9-4806-9D31-FABF26A801F2}" destId="{12410B35-8F96-4F30-B0A8-10FBA4851AC5}" srcOrd="1" destOrd="0" parTransId="{AD2D2337-2392-41F0-A49B-4604CDC5D90E}" sibTransId="{F826D6C7-9B1A-4E55-9447-2CCCBB136C6D}"/>
    <dgm:cxn modelId="{C7222794-73BA-4BD9-8EE2-6BF9CA754CE8}" type="presOf" srcId="{6EB6CC8B-63C9-4806-9D31-FABF26A801F2}" destId="{673D1262-1516-4F37-891C-3BC2F5CC514A}" srcOrd="1" destOrd="0" presId="urn:microsoft.com/office/officeart/2005/8/layout/process3"/>
    <dgm:cxn modelId="{415B969B-CAE7-4F2B-8118-E90176D420B7}" type="presOf" srcId="{8326D7D7-F2CE-4D8E-BA25-2E2473787245}" destId="{966C4BA2-2344-4221-95CD-9D49B4D2C118}" srcOrd="0" destOrd="0" presId="urn:microsoft.com/office/officeart/2005/8/layout/process3"/>
    <dgm:cxn modelId="{AF108E9F-E273-4485-8C99-F367FEE1F169}" srcId="{8BA05E23-BF29-4ACD-B8F0-E2B999E0CBBB}" destId="{6EB6CC8B-63C9-4806-9D31-FABF26A801F2}" srcOrd="1" destOrd="0" parTransId="{676793DD-1931-4FF5-AC3F-C3EA19CA6057}" sibTransId="{8326D7D7-F2CE-4D8E-BA25-2E2473787245}"/>
    <dgm:cxn modelId="{571AA8A7-234F-41C4-A7B0-191BDB192362}" type="presOf" srcId="{243D1039-3269-4FBC-9B76-FF10FFC55F36}" destId="{F486A63D-2A5E-417E-BA03-A817C9316DB1}" srcOrd="0" destOrd="0" presId="urn:microsoft.com/office/officeart/2005/8/layout/process3"/>
    <dgm:cxn modelId="{2DE43EAA-EDD3-45F1-96D3-A6EBED7E167B}" srcId="{8BA05E23-BF29-4ACD-B8F0-E2B999E0CBBB}" destId="{243D1039-3269-4FBC-9B76-FF10FFC55F36}" srcOrd="0" destOrd="0" parTransId="{81580CA6-A3EF-44A5-84EC-DA6BD9235672}" sibTransId="{08A9F9FE-7727-47B9-BF12-0810EE8776A0}"/>
    <dgm:cxn modelId="{070804B1-8E49-4205-8C5B-911CF4EC04BE}" type="presOf" srcId="{8326D7D7-F2CE-4D8E-BA25-2E2473787245}" destId="{4134D3B1-4900-4DEE-A95C-DC4B36F49CA6}" srcOrd="1" destOrd="0" presId="urn:microsoft.com/office/officeart/2005/8/layout/process3"/>
    <dgm:cxn modelId="{676DC6B7-F1C5-41B9-B390-7F49B25B0374}" srcId="{EDD63130-1129-4BD9-A06E-6FFE5E4F458D}" destId="{1813E2A9-3046-401F-98AA-A3E4CDC49822}" srcOrd="1" destOrd="0" parTransId="{33FAD551-198E-4154-B686-4611A78F9B16}" sibTransId="{CC79CC84-BA1F-4BC5-ABED-886385378E7B}"/>
    <dgm:cxn modelId="{007F86C7-8291-40DB-8489-E1B4B4E13D81}" type="presOf" srcId="{243D1039-3269-4FBC-9B76-FF10FFC55F36}" destId="{0DD2E4A1-7B2D-4BA4-8B20-052628C30958}" srcOrd="1" destOrd="0" presId="urn:microsoft.com/office/officeart/2005/8/layout/process3"/>
    <dgm:cxn modelId="{1570F1C7-3748-49ED-8A4B-49A26B85794A}" srcId="{EDD63130-1129-4BD9-A06E-6FFE5E4F458D}" destId="{D9F7567C-FC30-4F41-A702-E4D3DA829C7E}" srcOrd="0" destOrd="0" parTransId="{4027F604-AF1D-451F-83C9-49EDA7B8423D}" sibTransId="{53F0AE86-F626-4E2F-A5A2-5101310EA32A}"/>
    <dgm:cxn modelId="{AAEF93CA-2401-48A1-927F-1656F34F648F}" type="presOf" srcId="{EDD63130-1129-4BD9-A06E-6FFE5E4F458D}" destId="{31BD5A08-CCF4-4F38-8CAB-345D16D8DB77}" srcOrd="1" destOrd="0" presId="urn:microsoft.com/office/officeart/2005/8/layout/process3"/>
    <dgm:cxn modelId="{007F48CD-DDD6-492D-8744-296C71164F93}" srcId="{243D1039-3269-4FBC-9B76-FF10FFC55F36}" destId="{3F49FACC-D635-4487-8F56-751C0D4C3E32}" srcOrd="0" destOrd="0" parTransId="{1EA2B86B-8492-4DFA-8EB0-4FD4FCA05EF8}" sibTransId="{540D5BE7-76F0-491B-B067-D5A73C801EF5}"/>
    <dgm:cxn modelId="{22D13BD0-1FC9-4DC6-81A3-CC3724A81F59}" type="presOf" srcId="{1813E2A9-3046-401F-98AA-A3E4CDC49822}" destId="{03CE3D22-A185-4CE8-AD9C-15EE754F0FE6}" srcOrd="0" destOrd="1" presId="urn:microsoft.com/office/officeart/2005/8/layout/process3"/>
    <dgm:cxn modelId="{2D3B7EDA-2FB3-4122-974E-863476FA611B}" srcId="{6EB6CC8B-63C9-4806-9D31-FABF26A801F2}" destId="{CC126E62-F3CC-474B-97D7-98DE3C3B2585}" srcOrd="2" destOrd="0" parTransId="{BE2AFE98-7D72-4769-A426-41FA0287B310}" sibTransId="{E4DC39A6-B512-46B9-AF4D-63C7738BA355}"/>
    <dgm:cxn modelId="{F3D036DB-E9B2-4BE9-AA62-C393182D1588}" type="presOf" srcId="{12410B35-8F96-4F30-B0A8-10FBA4851AC5}" destId="{06B6F9A4-25A7-4532-852D-115C316AA694}" srcOrd="0" destOrd="1" presId="urn:microsoft.com/office/officeart/2005/8/layout/process3"/>
    <dgm:cxn modelId="{AEF818DE-B7E8-4FF6-99F4-B1E8704D058A}" type="presOf" srcId="{36876E58-8D32-4880-AEDC-6395A49F4896}" destId="{F233FC4C-9911-4602-BA25-C153DD433CF9}" srcOrd="0" destOrd="2" presId="urn:microsoft.com/office/officeart/2005/8/layout/process3"/>
    <dgm:cxn modelId="{4C9EADEB-7FA3-43B0-A8A0-DA9C5025B8C4}" srcId="{243D1039-3269-4FBC-9B76-FF10FFC55F36}" destId="{D69A4D12-C070-400E-94FB-0FAFC5750CC5}" srcOrd="1" destOrd="0" parTransId="{179A04DF-148D-4161-B9AF-55D16773E8E2}" sibTransId="{BD1D52EF-1691-4EA2-ACA1-646B112008C6}"/>
    <dgm:cxn modelId="{CF1EF6ED-E862-4A98-B3D0-791FDBDB8478}" type="presOf" srcId="{EDD63130-1129-4BD9-A06E-6FFE5E4F458D}" destId="{71F60A9B-593B-4F82-AB21-BC2E37AFFB54}" srcOrd="0" destOrd="0" presId="urn:microsoft.com/office/officeart/2005/8/layout/process3"/>
    <dgm:cxn modelId="{1F4E4CFD-A2F3-4143-AB52-225EE0EAAD33}" type="presOf" srcId="{D9F7567C-FC30-4F41-A702-E4D3DA829C7E}" destId="{03CE3D22-A185-4CE8-AD9C-15EE754F0FE6}" srcOrd="0" destOrd="0" presId="urn:microsoft.com/office/officeart/2005/8/layout/process3"/>
    <dgm:cxn modelId="{A81600FF-E596-4A70-ABE2-86CBBF58C67E}" srcId="{EDD63130-1129-4BD9-A06E-6FFE5E4F458D}" destId="{CA72C93A-0D2C-4A13-962F-9F9898336CB6}" srcOrd="2" destOrd="0" parTransId="{76E1E758-6917-45BA-8394-6C5A49CBE47E}" sibTransId="{2567EC65-A65F-47A2-BC35-FAFD54C3D9E9}"/>
    <dgm:cxn modelId="{2453FB83-C53F-4ECA-8B06-6E437BE1E1DC}" type="presParOf" srcId="{AF78207B-6E21-4384-BC19-74C28B30D95D}" destId="{76E266DA-1B81-41B2-AD35-020F17FCA334}" srcOrd="0" destOrd="0" presId="urn:microsoft.com/office/officeart/2005/8/layout/process3"/>
    <dgm:cxn modelId="{7278310C-1C8C-4F29-90AE-F46035C7946A}" type="presParOf" srcId="{76E266DA-1B81-41B2-AD35-020F17FCA334}" destId="{F486A63D-2A5E-417E-BA03-A817C9316DB1}" srcOrd="0" destOrd="0" presId="urn:microsoft.com/office/officeart/2005/8/layout/process3"/>
    <dgm:cxn modelId="{2EFFA02C-5840-4267-8933-276D7A04BD8E}" type="presParOf" srcId="{76E266DA-1B81-41B2-AD35-020F17FCA334}" destId="{0DD2E4A1-7B2D-4BA4-8B20-052628C30958}" srcOrd="1" destOrd="0" presId="urn:microsoft.com/office/officeart/2005/8/layout/process3"/>
    <dgm:cxn modelId="{E4F395B5-11BF-45F1-9F21-97C4850BF81A}" type="presParOf" srcId="{76E266DA-1B81-41B2-AD35-020F17FCA334}" destId="{F233FC4C-9911-4602-BA25-C153DD433CF9}" srcOrd="2" destOrd="0" presId="urn:microsoft.com/office/officeart/2005/8/layout/process3"/>
    <dgm:cxn modelId="{E40019F7-8958-4A87-A102-B25B9E15AA76}" type="presParOf" srcId="{AF78207B-6E21-4384-BC19-74C28B30D95D}" destId="{9ABB3D1D-89E4-4FAA-87B8-1A1882B916DA}" srcOrd="1" destOrd="0" presId="urn:microsoft.com/office/officeart/2005/8/layout/process3"/>
    <dgm:cxn modelId="{47D1442D-52E6-45B2-8DA4-E9055651BA64}" type="presParOf" srcId="{9ABB3D1D-89E4-4FAA-87B8-1A1882B916DA}" destId="{B57BE3F5-CD6E-4E7E-B688-EF6691E0B927}" srcOrd="0" destOrd="0" presId="urn:microsoft.com/office/officeart/2005/8/layout/process3"/>
    <dgm:cxn modelId="{4992E118-1D7B-4A5C-96C0-745786A58F3B}" type="presParOf" srcId="{AF78207B-6E21-4384-BC19-74C28B30D95D}" destId="{907B3C3B-5B45-4407-AD3F-D5B173D8067B}" srcOrd="2" destOrd="0" presId="urn:microsoft.com/office/officeart/2005/8/layout/process3"/>
    <dgm:cxn modelId="{63C6AC9A-4A15-4F69-8F21-E7215772FE8C}" type="presParOf" srcId="{907B3C3B-5B45-4407-AD3F-D5B173D8067B}" destId="{A958B638-3A59-4DCC-9C20-6F2326678BA3}" srcOrd="0" destOrd="0" presId="urn:microsoft.com/office/officeart/2005/8/layout/process3"/>
    <dgm:cxn modelId="{C537D707-DD9D-4B00-AB63-EB09BB0178B6}" type="presParOf" srcId="{907B3C3B-5B45-4407-AD3F-D5B173D8067B}" destId="{673D1262-1516-4F37-891C-3BC2F5CC514A}" srcOrd="1" destOrd="0" presId="urn:microsoft.com/office/officeart/2005/8/layout/process3"/>
    <dgm:cxn modelId="{AC4DB57F-32A6-4BE7-8331-93CE8E7BFD7E}" type="presParOf" srcId="{907B3C3B-5B45-4407-AD3F-D5B173D8067B}" destId="{06B6F9A4-25A7-4532-852D-115C316AA694}" srcOrd="2" destOrd="0" presId="urn:microsoft.com/office/officeart/2005/8/layout/process3"/>
    <dgm:cxn modelId="{89FFA8CB-E939-48AF-BD0D-CC6239A1CA72}" type="presParOf" srcId="{AF78207B-6E21-4384-BC19-74C28B30D95D}" destId="{966C4BA2-2344-4221-95CD-9D49B4D2C118}" srcOrd="3" destOrd="0" presId="urn:microsoft.com/office/officeart/2005/8/layout/process3"/>
    <dgm:cxn modelId="{4FCDFA8F-2C68-45B7-96CE-AD90692C945E}" type="presParOf" srcId="{966C4BA2-2344-4221-95CD-9D49B4D2C118}" destId="{4134D3B1-4900-4DEE-A95C-DC4B36F49CA6}" srcOrd="0" destOrd="0" presId="urn:microsoft.com/office/officeart/2005/8/layout/process3"/>
    <dgm:cxn modelId="{4C07EC82-E98F-422D-A168-DD7963523154}" type="presParOf" srcId="{AF78207B-6E21-4384-BC19-74C28B30D95D}" destId="{20D34F1B-495B-4DF7-84D9-29814FF656AA}" srcOrd="4" destOrd="0" presId="urn:microsoft.com/office/officeart/2005/8/layout/process3"/>
    <dgm:cxn modelId="{01888A4B-866F-47B9-9840-604CFC599E49}" type="presParOf" srcId="{20D34F1B-495B-4DF7-84D9-29814FF656AA}" destId="{71F60A9B-593B-4F82-AB21-BC2E37AFFB54}" srcOrd="0" destOrd="0" presId="urn:microsoft.com/office/officeart/2005/8/layout/process3"/>
    <dgm:cxn modelId="{339807BA-FACA-438C-8445-083510E1FE62}" type="presParOf" srcId="{20D34F1B-495B-4DF7-84D9-29814FF656AA}" destId="{31BD5A08-CCF4-4F38-8CAB-345D16D8DB77}" srcOrd="1" destOrd="0" presId="urn:microsoft.com/office/officeart/2005/8/layout/process3"/>
    <dgm:cxn modelId="{53BDF88A-3684-4ED9-A0EF-A4664CFF9DFD}" type="presParOf" srcId="{20D34F1B-495B-4DF7-84D9-29814FF656AA}" destId="{03CE3D22-A185-4CE8-AD9C-15EE754F0FE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4E143-4CF0-478C-945F-ED458F266F16}">
      <dsp:nvSpPr>
        <dsp:cNvPr id="0" name=""/>
        <dsp:cNvSpPr/>
      </dsp:nvSpPr>
      <dsp:spPr>
        <a:xfrm>
          <a:off x="3999" y="252617"/>
          <a:ext cx="1818700" cy="10608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  <a:latin typeface="Arial"/>
            </a:rPr>
            <a:t>Module 1: What is Competitive Strategy</a:t>
          </a:r>
          <a:endParaRPr lang="en-US" sz="1400" kern="1200" dirty="0">
            <a:solidFill>
              <a:schemeClr val="bg2"/>
            </a:solidFill>
          </a:endParaRPr>
        </a:p>
      </dsp:txBody>
      <dsp:txXfrm>
        <a:off x="3999" y="252617"/>
        <a:ext cx="1818700" cy="707212"/>
      </dsp:txXfrm>
    </dsp:sp>
    <dsp:sp modelId="{766267EB-B0AA-4F15-AF9A-AAF05C003C98}">
      <dsp:nvSpPr>
        <dsp:cNvPr id="0" name=""/>
        <dsp:cNvSpPr/>
      </dsp:nvSpPr>
      <dsp:spPr>
        <a:xfrm>
          <a:off x="376504" y="959830"/>
          <a:ext cx="1818700" cy="223083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"/>
            </a:rPr>
            <a:t>Lesson 1: What is Competitive Strategy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Arial"/>
            </a:rPr>
            <a:t>Lesson 2: Macro-Environmental Analysis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"/>
            </a:rPr>
            <a:t>Lesson 3: Industry Analysis</a:t>
          </a:r>
          <a:endParaRPr lang="en-US" sz="1400" kern="1200" dirty="0"/>
        </a:p>
      </dsp:txBody>
      <dsp:txXfrm>
        <a:off x="429772" y="1013098"/>
        <a:ext cx="1712164" cy="2124303"/>
      </dsp:txXfrm>
    </dsp:sp>
    <dsp:sp modelId="{CCCA2FE9-9F21-4534-9A3B-88548373CBBE}">
      <dsp:nvSpPr>
        <dsp:cNvPr id="0" name=""/>
        <dsp:cNvSpPr/>
      </dsp:nvSpPr>
      <dsp:spPr>
        <a:xfrm>
          <a:off x="2098409" y="379822"/>
          <a:ext cx="584501" cy="452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098409" y="470383"/>
        <a:ext cx="448660" cy="271681"/>
      </dsp:txXfrm>
    </dsp:sp>
    <dsp:sp modelId="{3A92C049-5CA7-483F-B891-CF128A5206E1}">
      <dsp:nvSpPr>
        <dsp:cNvPr id="0" name=""/>
        <dsp:cNvSpPr/>
      </dsp:nvSpPr>
      <dsp:spPr>
        <a:xfrm>
          <a:off x="2925534" y="252617"/>
          <a:ext cx="1818700" cy="10608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  <a:latin typeface="Arial"/>
            </a:rPr>
            <a:t>Module 2: Competitive Advantage</a:t>
          </a:r>
          <a:endParaRPr lang="en-US" sz="1400" kern="1200" dirty="0">
            <a:solidFill>
              <a:schemeClr val="bg2"/>
            </a:solidFill>
          </a:endParaRPr>
        </a:p>
      </dsp:txBody>
      <dsp:txXfrm>
        <a:off x="2925534" y="252617"/>
        <a:ext cx="1818700" cy="707212"/>
      </dsp:txXfrm>
    </dsp:sp>
    <dsp:sp modelId="{C5E5EEB9-A4BB-44FA-BE43-1629DAC6B9BB}">
      <dsp:nvSpPr>
        <dsp:cNvPr id="0" name=""/>
        <dsp:cNvSpPr/>
      </dsp:nvSpPr>
      <dsp:spPr>
        <a:xfrm>
          <a:off x="3298039" y="959830"/>
          <a:ext cx="1818700" cy="223083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"/>
            </a:rPr>
            <a:t>Lesson 1: What is Competitive Advantage?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Arial"/>
            </a:rPr>
            <a:t>Lesson 2: Sustainable Competitive Advantage</a:t>
          </a:r>
          <a:endParaRPr lang="en-US" sz="1400" kern="1200" dirty="0">
            <a:latin typeface="Arial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"/>
            </a:rPr>
            <a:t>Lesson 3: Value Chain Analysis</a:t>
          </a:r>
        </a:p>
      </dsp:txBody>
      <dsp:txXfrm>
        <a:off x="3351307" y="1013098"/>
        <a:ext cx="1712164" cy="2124303"/>
      </dsp:txXfrm>
    </dsp:sp>
    <dsp:sp modelId="{D80577E2-543D-4977-9428-8D94F7730547}">
      <dsp:nvSpPr>
        <dsp:cNvPr id="0" name=""/>
        <dsp:cNvSpPr/>
      </dsp:nvSpPr>
      <dsp:spPr>
        <a:xfrm>
          <a:off x="5019943" y="379822"/>
          <a:ext cx="584501" cy="452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019943" y="470383"/>
        <a:ext cx="448660" cy="271681"/>
      </dsp:txXfrm>
    </dsp:sp>
    <dsp:sp modelId="{977C6D52-628F-48B3-8E12-9F4E5BAD3CC3}">
      <dsp:nvSpPr>
        <dsp:cNvPr id="0" name=""/>
        <dsp:cNvSpPr/>
      </dsp:nvSpPr>
      <dsp:spPr>
        <a:xfrm>
          <a:off x="5847069" y="252617"/>
          <a:ext cx="1818700" cy="10608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  <a:latin typeface="Arial"/>
            </a:rPr>
            <a:t>Module 3: Choosing a Competitive Strategy</a:t>
          </a:r>
          <a:endParaRPr lang="en-US" sz="1400" kern="1200" dirty="0">
            <a:solidFill>
              <a:schemeClr val="bg2"/>
            </a:solidFill>
          </a:endParaRPr>
        </a:p>
      </dsp:txBody>
      <dsp:txXfrm>
        <a:off x="5847069" y="252617"/>
        <a:ext cx="1818700" cy="707212"/>
      </dsp:txXfrm>
    </dsp:sp>
    <dsp:sp modelId="{0A4BD9DF-E9D9-4F91-9651-24C9D1E99093}">
      <dsp:nvSpPr>
        <dsp:cNvPr id="0" name=""/>
        <dsp:cNvSpPr/>
      </dsp:nvSpPr>
      <dsp:spPr>
        <a:xfrm>
          <a:off x="6219574" y="959830"/>
          <a:ext cx="1818700" cy="223083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  <a:latin typeface="+mn-lt"/>
              <a:cs typeface="Calibri"/>
            </a:rPr>
            <a:t>Lesson 1: Types of Competitive Strategy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n-lt"/>
              <a:cs typeface="Calibri"/>
            </a:rPr>
            <a:t>Lesson 2: Link to  Competitive Advantage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n-lt"/>
              <a:cs typeface="Calibri"/>
            </a:rPr>
            <a:t>Lesson 3: How to Choose Competitive Strategy</a:t>
          </a:r>
          <a:endParaRPr lang="en-US" sz="1400" kern="1200" dirty="0">
            <a:latin typeface="+mn-lt"/>
          </a:endParaRPr>
        </a:p>
      </dsp:txBody>
      <dsp:txXfrm>
        <a:off x="6272842" y="1013098"/>
        <a:ext cx="1712164" cy="2124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2E4A1-7B2D-4BA4-8B20-052628C30958}">
      <dsp:nvSpPr>
        <dsp:cNvPr id="0" name=""/>
        <dsp:cNvSpPr/>
      </dsp:nvSpPr>
      <dsp:spPr>
        <a:xfrm>
          <a:off x="3999" y="252617"/>
          <a:ext cx="1818700" cy="10608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  <a:latin typeface="Arial"/>
            </a:rPr>
            <a:t>Module 1: What is Competitive Strategy</a:t>
          </a:r>
          <a:endParaRPr lang="en-US" sz="1400" kern="1200" dirty="0">
            <a:solidFill>
              <a:schemeClr val="bg2"/>
            </a:solidFill>
          </a:endParaRPr>
        </a:p>
      </dsp:txBody>
      <dsp:txXfrm>
        <a:off x="3999" y="252617"/>
        <a:ext cx="1818700" cy="707212"/>
      </dsp:txXfrm>
    </dsp:sp>
    <dsp:sp modelId="{F233FC4C-9911-4602-BA25-C153DD433CF9}">
      <dsp:nvSpPr>
        <dsp:cNvPr id="0" name=""/>
        <dsp:cNvSpPr/>
      </dsp:nvSpPr>
      <dsp:spPr>
        <a:xfrm>
          <a:off x="376504" y="959830"/>
          <a:ext cx="1818700" cy="223083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"/>
            </a:rPr>
            <a:t>Lesson 1: What is Competitive Strategy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Arial"/>
            </a:rPr>
            <a:t>Lesson 2: Macro-Environmental Analysis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"/>
            </a:rPr>
            <a:t>Lesson 3: Industry Analysis</a:t>
          </a:r>
          <a:endParaRPr lang="en-US" sz="1400" kern="1200" dirty="0"/>
        </a:p>
      </dsp:txBody>
      <dsp:txXfrm>
        <a:off x="429772" y="1013098"/>
        <a:ext cx="1712164" cy="2124303"/>
      </dsp:txXfrm>
    </dsp:sp>
    <dsp:sp modelId="{9ABB3D1D-89E4-4FAA-87B8-1A1882B916DA}">
      <dsp:nvSpPr>
        <dsp:cNvPr id="0" name=""/>
        <dsp:cNvSpPr/>
      </dsp:nvSpPr>
      <dsp:spPr>
        <a:xfrm>
          <a:off x="2098409" y="379822"/>
          <a:ext cx="584501" cy="452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098409" y="470383"/>
        <a:ext cx="448660" cy="271681"/>
      </dsp:txXfrm>
    </dsp:sp>
    <dsp:sp modelId="{673D1262-1516-4F37-891C-3BC2F5CC514A}">
      <dsp:nvSpPr>
        <dsp:cNvPr id="0" name=""/>
        <dsp:cNvSpPr/>
      </dsp:nvSpPr>
      <dsp:spPr>
        <a:xfrm>
          <a:off x="2925534" y="252617"/>
          <a:ext cx="1818700" cy="10608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  <a:latin typeface="Arial"/>
            </a:rPr>
            <a:t>Module 2: Competitive Advantage</a:t>
          </a:r>
          <a:endParaRPr lang="en-US" sz="1400" kern="1200" dirty="0">
            <a:solidFill>
              <a:schemeClr val="bg2"/>
            </a:solidFill>
          </a:endParaRPr>
        </a:p>
      </dsp:txBody>
      <dsp:txXfrm>
        <a:off x="2925534" y="252617"/>
        <a:ext cx="1818700" cy="707212"/>
      </dsp:txXfrm>
    </dsp:sp>
    <dsp:sp modelId="{06B6F9A4-25A7-4532-852D-115C316AA694}">
      <dsp:nvSpPr>
        <dsp:cNvPr id="0" name=""/>
        <dsp:cNvSpPr/>
      </dsp:nvSpPr>
      <dsp:spPr>
        <a:xfrm>
          <a:off x="3298039" y="959830"/>
          <a:ext cx="1818700" cy="223083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"/>
            </a:rPr>
            <a:t>Lesson 1: What is Competitive Advantage?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Arial"/>
            </a:rPr>
            <a:t>Lesson 2: Sustainable Competitive Advantage</a:t>
          </a:r>
          <a:endParaRPr lang="en-US" sz="1400" kern="1200" dirty="0">
            <a:latin typeface="Arial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"/>
            </a:rPr>
            <a:t>Lesson 3: Value Chain Analysis</a:t>
          </a:r>
        </a:p>
      </dsp:txBody>
      <dsp:txXfrm>
        <a:off x="3351307" y="1013098"/>
        <a:ext cx="1712164" cy="2124303"/>
      </dsp:txXfrm>
    </dsp:sp>
    <dsp:sp modelId="{966C4BA2-2344-4221-95CD-9D49B4D2C118}">
      <dsp:nvSpPr>
        <dsp:cNvPr id="0" name=""/>
        <dsp:cNvSpPr/>
      </dsp:nvSpPr>
      <dsp:spPr>
        <a:xfrm>
          <a:off x="5019943" y="379822"/>
          <a:ext cx="584501" cy="452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019943" y="470383"/>
        <a:ext cx="448660" cy="271681"/>
      </dsp:txXfrm>
    </dsp:sp>
    <dsp:sp modelId="{31BD5A08-CCF4-4F38-8CAB-345D16D8DB77}">
      <dsp:nvSpPr>
        <dsp:cNvPr id="0" name=""/>
        <dsp:cNvSpPr/>
      </dsp:nvSpPr>
      <dsp:spPr>
        <a:xfrm>
          <a:off x="5847069" y="252617"/>
          <a:ext cx="1818700" cy="10608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  <a:latin typeface="Arial"/>
            </a:rPr>
            <a:t>Module 3: Choosing a Competitive Strategy </a:t>
          </a:r>
          <a:endParaRPr lang="en-US" sz="1400" kern="1200" dirty="0">
            <a:solidFill>
              <a:schemeClr val="bg2"/>
            </a:solidFill>
          </a:endParaRPr>
        </a:p>
      </dsp:txBody>
      <dsp:txXfrm>
        <a:off x="5847069" y="252617"/>
        <a:ext cx="1818700" cy="707212"/>
      </dsp:txXfrm>
    </dsp:sp>
    <dsp:sp modelId="{03CE3D22-A185-4CE8-AD9C-15EE754F0FE6}">
      <dsp:nvSpPr>
        <dsp:cNvPr id="0" name=""/>
        <dsp:cNvSpPr/>
      </dsp:nvSpPr>
      <dsp:spPr>
        <a:xfrm>
          <a:off x="6219574" y="959830"/>
          <a:ext cx="1818700" cy="223083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+mn-lt"/>
              <a:cs typeface="Calibri"/>
            </a:rPr>
            <a:t>Lesson 1: Types of Competitive Strategy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  <a:latin typeface="+mn-lt"/>
              <a:cs typeface="Calibri"/>
            </a:rPr>
            <a:t>Lesson 2: Link to  Competitive Advantage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+mn-lt"/>
              <a:cs typeface="Calibri"/>
            </a:rPr>
            <a:t>Lesson 3: How to Choose Competitive Strategy</a:t>
          </a:r>
          <a:endParaRPr lang="en-US" sz="1400" kern="1200" dirty="0">
            <a:solidFill>
              <a:schemeClr val="tx1"/>
            </a:solidFill>
            <a:latin typeface="+mn-lt"/>
          </a:endParaRPr>
        </a:p>
      </dsp:txBody>
      <dsp:txXfrm>
        <a:off x="6272842" y="1013098"/>
        <a:ext cx="1712164" cy="2124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1328738" y="971550"/>
            <a:ext cx="6486525" cy="2365375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914400" fontAlgn="auto">
              <a:spcBef>
                <a:spcPts val="2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143000"/>
            <a:ext cx="6498158" cy="1293650"/>
          </a:xfrm>
        </p:spPr>
        <p:txBody>
          <a:bodyPr lIns="182880" rIns="182880"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2474259"/>
            <a:ext cx="6498159" cy="68748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775717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025349"/>
            <a:ext cx="8042276" cy="344400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042849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042849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775717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49275" y="80963"/>
            <a:ext cx="8042275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49275" y="1200150"/>
            <a:ext cx="80422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538" y="4592638"/>
            <a:ext cx="17780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9250" indent="-349250" algn="l" rtl="0" fontAlgn="base">
        <a:spcBef>
          <a:spcPts val="2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2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22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968375" indent="-282575" algn="l" rtl="0" fontAlgn="base">
        <a:spcBef>
          <a:spcPts val="6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263650" indent="-295275" algn="l" rtl="0" fontAlgn="base">
        <a:spcBef>
          <a:spcPts val="6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1546225" indent="-282575" algn="l" rtl="0" fontAlgn="base">
        <a:spcBef>
          <a:spcPts val="6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2C4-084C-C545-00AC-430EC19B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388" y="1467678"/>
            <a:ext cx="6499225" cy="12938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Module 3 Choosing A Competitive Strategy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FDC4-40D0-D7CD-80BA-918FF888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Ford Model T: Broad Cost Leadership</a:t>
            </a:r>
            <a:endParaRPr lang="en-US" dirty="0"/>
          </a:p>
        </p:txBody>
      </p:sp>
      <p:pic>
        <p:nvPicPr>
          <p:cNvPr id="5" name="Content Placeholder 4" descr="Model T Ford">
            <a:extLst>
              <a:ext uri="{FF2B5EF4-FFF2-40B4-BE49-F238E27FC236}">
                <a16:creationId xmlns:a16="http://schemas.microsoft.com/office/drawing/2014/main" id="{FE104195-B6A4-9E15-1B9F-EC59317C1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676" y="1025525"/>
            <a:ext cx="4667472" cy="3443288"/>
          </a:xfrm>
        </p:spPr>
      </p:pic>
    </p:spTree>
    <p:extLst>
      <p:ext uri="{BB962C8B-B14F-4D97-AF65-F5344CB8AC3E}">
        <p14:creationId xmlns:p14="http://schemas.microsoft.com/office/powerpoint/2010/main" val="427777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oup of people working on a car&#10;&#10;Description automatically generated">
            <a:extLst>
              <a:ext uri="{FF2B5EF4-FFF2-40B4-BE49-F238E27FC236}">
                <a16:creationId xmlns:a16="http://schemas.microsoft.com/office/drawing/2014/main" id="{8CE7065A-7208-EC1D-52C0-748537F346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9275" y="1075793"/>
            <a:ext cx="3840163" cy="319193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B9B9-6047-FE50-7AC0-483A4B5FBF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Launched in 1908</a:t>
            </a:r>
          </a:p>
          <a:p>
            <a:r>
              <a:rPr lang="en-US" dirty="0"/>
              <a:t>“Car for the masses.” Target the mid-market</a:t>
            </a:r>
          </a:p>
          <a:p>
            <a:r>
              <a:rPr lang="en-US" dirty="0"/>
              <a:t>Affordable price ($850 in 1908, declining to just $290 by 1924).</a:t>
            </a:r>
          </a:p>
          <a:p>
            <a:r>
              <a:rPr lang="en-US" dirty="0"/>
              <a:t>“Mass Production via Assembly Lines”</a:t>
            </a:r>
          </a:p>
          <a:p>
            <a:r>
              <a:rPr lang="en-US" dirty="0"/>
              <a:t>“Any car you want, as long as it’s black”</a:t>
            </a:r>
          </a:p>
          <a:p>
            <a:r>
              <a:rPr lang="en-US" dirty="0"/>
              <a:t>Better quality than existing cars</a:t>
            </a:r>
          </a:p>
          <a:p>
            <a:r>
              <a:rPr lang="en-US" dirty="0"/>
              <a:t>Economies of scale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8604A5-B6B7-299E-7871-AC7C9EEE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Model T’s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showing the price of a car&#10;&#10;Description automatically generated">
            <a:extLst>
              <a:ext uri="{FF2B5EF4-FFF2-40B4-BE49-F238E27FC236}">
                <a16:creationId xmlns:a16="http://schemas.microsoft.com/office/drawing/2014/main" id="{8AEFF8BD-27FF-A8DB-0086-1839A75FA7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50331" y="1020723"/>
            <a:ext cx="3840163" cy="3102053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DC088-5BCB-EE2D-2FB3-A347E0F3C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8827" y="4526943"/>
            <a:ext cx="6621360" cy="549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Arial"/>
                <a:ea typeface="ＭＳ Ｐゴシック"/>
                <a:cs typeface="Arial"/>
              </a:rPr>
              <a:t>Source: “Lessons from Strategic Breakthroughs,” Case Teaching Note, INSEAD Blue Ocean Institute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B295DC-3720-7A3D-DB33-F6C08243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/>
                <a:ea typeface="ＭＳ Ｐゴシック"/>
                <a:cs typeface="Arial"/>
              </a:rPr>
              <a:t>By 1916, Model T Prices fell below $400 and</a:t>
            </a:r>
            <a:br>
              <a:rPr lang="en-US" sz="2800" b="1" dirty="0">
                <a:solidFill>
                  <a:srgbClr val="C00000"/>
                </a:solidFill>
                <a:latin typeface="Arial"/>
                <a:ea typeface="ＭＳ Ｐゴシック"/>
                <a:cs typeface="Arial"/>
              </a:rPr>
            </a:br>
            <a:r>
              <a:rPr lang="en-US" sz="2800" b="1" dirty="0">
                <a:solidFill>
                  <a:srgbClr val="C00000"/>
                </a:solidFill>
                <a:latin typeface="Arial"/>
                <a:ea typeface="ＭＳ Ｐゴシック"/>
                <a:cs typeface="Arial"/>
              </a:rPr>
              <a:t>sales increased to 600k per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3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5A1B-8C0E-D066-6EFB-4384963E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/>
                <a:ea typeface="ＭＳ Ｐゴシック"/>
                <a:cs typeface="Arial"/>
              </a:rPr>
              <a:t>By 1924, Ford sold 10 million cars and</a:t>
            </a:r>
            <a:br>
              <a:rPr lang="en-US" sz="2800" b="1" dirty="0">
                <a:solidFill>
                  <a:srgbClr val="C00000"/>
                </a:solidFill>
                <a:latin typeface="Arial"/>
                <a:ea typeface="ＭＳ Ｐゴシック"/>
                <a:cs typeface="Arial"/>
              </a:rPr>
            </a:br>
            <a:r>
              <a:rPr lang="en-US" sz="2800" b="1" dirty="0">
                <a:solidFill>
                  <a:srgbClr val="C00000"/>
                </a:solidFill>
                <a:latin typeface="Arial"/>
                <a:ea typeface="ＭＳ Ｐゴシック"/>
                <a:cs typeface="Arial"/>
              </a:rPr>
              <a:t>9 out of 10 cars in the world</a:t>
            </a:r>
            <a:endParaRPr lang="en-US" dirty="0"/>
          </a:p>
        </p:txBody>
      </p:sp>
      <p:pic>
        <p:nvPicPr>
          <p:cNvPr id="5" name="Content Placeholder 4" descr="An advertisement for a car&#10;&#10;Description automatically generated">
            <a:extLst>
              <a:ext uri="{FF2B5EF4-FFF2-40B4-BE49-F238E27FC236}">
                <a16:creationId xmlns:a16="http://schemas.microsoft.com/office/drawing/2014/main" id="{EB0E5EFD-062E-52EA-F08F-387F8C45B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298" y="1025525"/>
            <a:ext cx="3936229" cy="344328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749DA5-B4CC-0CED-B1DA-7B0947A4B88A}"/>
              </a:ext>
            </a:extLst>
          </p:cNvPr>
          <p:cNvSpPr txBox="1">
            <a:spLocks/>
          </p:cNvSpPr>
          <p:nvPr/>
        </p:nvSpPr>
        <p:spPr>
          <a:xfrm>
            <a:off x="218827" y="4526943"/>
            <a:ext cx="6609485" cy="549546"/>
          </a:xfrm>
          <a:prstGeom prst="rect">
            <a:avLst/>
          </a:prstGeom>
        </p:spPr>
        <p:txBody>
          <a:bodyPr>
            <a:normAutofit/>
          </a:bodyPr>
          <a:lstStyle>
            <a:lvl1pPr marL="349250" indent="-349250" algn="l" rtl="0" fontAlgn="base">
              <a:spcBef>
                <a:spcPts val="2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2" charset="2"/>
              <a:buChar char=""/>
              <a:defRPr sz="24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685800" indent="-336550" algn="l" rtl="0" fontAlgn="base">
              <a:spcBef>
                <a:spcPts val="6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Wingdings 2" pitchFamily="2" charset="2"/>
              <a:buChar char=""/>
              <a:defRPr sz="2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68375" indent="-282575" algn="l" rtl="0" fontAlgn="base">
              <a:spcBef>
                <a:spcPts val="600"/>
              </a:spcBef>
              <a:spcAft>
                <a:spcPct val="0"/>
              </a:spcAft>
              <a:buClr>
                <a:srgbClr val="969696"/>
              </a:buClr>
              <a:buSzPct val="100000"/>
              <a:buFont typeface="Wingdings 2" pitchFamily="2" charset="2"/>
              <a:buChar char=""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263650" indent="-295275" algn="l" rtl="0" fontAlgn="base">
              <a:spcBef>
                <a:spcPts val="600"/>
              </a:spcBef>
              <a:spcAft>
                <a:spcPct val="0"/>
              </a:spcAft>
              <a:buClr>
                <a:srgbClr val="F8BC65"/>
              </a:buClr>
              <a:buSzPct val="100000"/>
              <a:buFont typeface="Wingdings 2" pitchFamily="2" charset="2"/>
              <a:buChar char=""/>
              <a:defRPr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546225" indent="-282575" algn="l" rtl="0" fontAlgn="base">
              <a:spcBef>
                <a:spcPts val="600"/>
              </a:spcBef>
              <a:spcAft>
                <a:spcPct val="0"/>
              </a:spcAft>
              <a:buClr>
                <a:srgbClr val="FBD299"/>
              </a:buClr>
              <a:buSzPct val="100000"/>
              <a:buFont typeface="Wingdings 2" pitchFamily="2" charset="2"/>
              <a:buChar char=""/>
              <a:defRPr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Arial"/>
                <a:ea typeface="ＭＳ Ｐゴシック"/>
                <a:cs typeface="Arial"/>
              </a:rPr>
              <a:t>Source: “Lessons from Strategic Breakthroughs,” Case Teaching Note, INSEAD Blue Ocean Institute</a:t>
            </a:r>
          </a:p>
        </p:txBody>
      </p:sp>
    </p:spTree>
    <p:extLst>
      <p:ext uri="{BB962C8B-B14F-4D97-AF65-F5344CB8AC3E}">
        <p14:creationId xmlns:p14="http://schemas.microsoft.com/office/powerpoint/2010/main" val="2337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white car with black wheels&#10;&#10;Description automatically generated">
            <a:extLst>
              <a:ext uri="{FF2B5EF4-FFF2-40B4-BE49-F238E27FC236}">
                <a16:creationId xmlns:a16="http://schemas.microsoft.com/office/drawing/2014/main" id="{DCAE48B8-9912-EF27-E23B-82017F2EB5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9275" y="1599510"/>
            <a:ext cx="3840163" cy="214450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E4CB5-32E5-C90E-9921-B16888E500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Romanian automobile company</a:t>
            </a:r>
          </a:p>
          <a:p>
            <a:r>
              <a:rPr lang="en-US" dirty="0"/>
              <a:t>Owned by Renault</a:t>
            </a:r>
          </a:p>
          <a:p>
            <a:r>
              <a:rPr lang="en-US" dirty="0"/>
              <a:t>Targets budget-conscious car buyers</a:t>
            </a:r>
          </a:p>
          <a:p>
            <a:r>
              <a:rPr lang="en-US" sz="2000" dirty="0">
                <a:ea typeface="ＭＳ Ｐゴシック"/>
                <a:cs typeface="Arial"/>
              </a:rPr>
              <a:t>“Affordable and reliable cars”</a:t>
            </a:r>
          </a:p>
          <a:p>
            <a:r>
              <a:rPr lang="en-US" sz="2000" dirty="0">
                <a:ea typeface="ＭＳ Ｐゴシック"/>
                <a:cs typeface="Arial"/>
              </a:rPr>
              <a:t>The Dacia brand is marketed in most of the Western and Eastern European countries, as well as in some Northern African countries.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4D9895-D767-DF21-39E4-47DFD5C2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a typeface="ＭＳ Ｐゴシック"/>
                <a:cs typeface="Arial"/>
              </a:rPr>
              <a:t>Dacia: Focused Cost Leadership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53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FA9126-9ABE-EB18-CFF9-173FF712E0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Highlights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/>
              <a:t>Exceptionally valuable product features, service or brands</a:t>
            </a:r>
          </a:p>
          <a:p>
            <a:r>
              <a:rPr lang="en-US" dirty="0"/>
              <a:t>Premium prices</a:t>
            </a:r>
          </a:p>
          <a:p>
            <a:r>
              <a:rPr lang="en-US" dirty="0"/>
              <a:t>Examples of broad differentiation: Nike, Apple, Singapore Airlines, Coca-Cola</a:t>
            </a:r>
          </a:p>
          <a:p>
            <a:r>
              <a:rPr lang="en-US" dirty="0"/>
              <a:t>Examples of focus differentiation: Rolls Royce, Ritz Carlton, Patagonia, Tesla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C188E-2A01-9B6E-0FD2-853CA1DC3E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Some Ways to Achieve Differentiation</a:t>
            </a:r>
            <a:endParaRPr lang="en-US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 Differentiation (product features, performance, quality, design and innovation)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Differentiation (exceptional service)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Brand Differentiation (brand image, reputation, customer loyalty)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72DF2D-C03D-3BC1-746C-BC60ABE4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/>
                <a:ea typeface="Calibri Light"/>
                <a:cs typeface="Calibri Light"/>
              </a:rPr>
              <a:t>What is Differentiation Strategy?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1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-up of a shoe&#10;&#10;Description automatically generated">
            <a:extLst>
              <a:ext uri="{FF2B5EF4-FFF2-40B4-BE49-F238E27FC236}">
                <a16:creationId xmlns:a16="http://schemas.microsoft.com/office/drawing/2014/main" id="{C6F1CA8F-98D5-11F7-63A1-D94A0879F6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9275" y="1616773"/>
            <a:ext cx="3840163" cy="210997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984E-F061-237F-92A0-9D971CFAC3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Premium brand, emphasizing its reputation for quality, performance, and innovation.</a:t>
            </a:r>
          </a:p>
          <a:p>
            <a:r>
              <a:rPr lang="en-US" dirty="0"/>
              <a:t>Offers products at various price points to cater to a broad range of consumers across several sports.</a:t>
            </a:r>
          </a:p>
          <a:p>
            <a:r>
              <a:rPr lang="en-US" dirty="0"/>
              <a:t>Endorsements by top athletes</a:t>
            </a:r>
          </a:p>
          <a:p>
            <a:r>
              <a:rPr lang="en-US" dirty="0"/>
              <a:t>Invests heavily in R&amp;D, branding and marketing</a:t>
            </a:r>
          </a:p>
          <a:p>
            <a:r>
              <a:rPr lang="en-US" dirty="0"/>
              <a:t>Commands premium prices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79A8BF-FFDE-9A92-BD95-C934D26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Nike Shoes: Broad Differentiation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92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erson in a blue coat and red helmet&#10;&#10;Description automatically generated">
            <a:extLst>
              <a:ext uri="{FF2B5EF4-FFF2-40B4-BE49-F238E27FC236}">
                <a16:creationId xmlns:a16="http://schemas.microsoft.com/office/drawing/2014/main" id="{37E6965B-94F9-48BB-1F9A-87ECA51923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9275" y="1395008"/>
            <a:ext cx="3840163" cy="255351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DF14D-747F-EED8-D317-99AE32BEA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Outdoor Apparel</a:t>
            </a:r>
          </a:p>
          <a:p>
            <a:r>
              <a:rPr lang="en-US" dirty="0"/>
              <a:t>Target market of outdoor enthusiasts and environmentally conscious consumers.</a:t>
            </a:r>
          </a:p>
          <a:p>
            <a:r>
              <a:rPr lang="en-US" dirty="0"/>
              <a:t>High-Quality and Durable Products</a:t>
            </a:r>
          </a:p>
          <a:p>
            <a:r>
              <a:rPr lang="en-US" dirty="0"/>
              <a:t>Activism on Environmental and Social issues </a:t>
            </a:r>
          </a:p>
          <a:p>
            <a:r>
              <a:rPr lang="en-US" dirty="0"/>
              <a:t>Ethical &amp; Responsible Supply Chain</a:t>
            </a:r>
          </a:p>
          <a:p>
            <a:r>
              <a:rPr lang="en-US" dirty="0"/>
              <a:t>Strong emphasis on Environmental Sustainability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6C5451-5B8E-BAE0-012F-A2D9DD09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Patagonia: Focused Differentiation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8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34B8-32A0-9EAD-8113-339E9D6B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/>
                <a:ea typeface="Calibri Light"/>
                <a:cs typeface="Calibri Light"/>
              </a:rPr>
              <a:t>Best-Cost 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7A45-C4EA-D000-3DE8-E7B635C1C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Differentiation + Cost Leadership</a:t>
            </a:r>
          </a:p>
          <a:p>
            <a:r>
              <a:rPr lang="en-US" dirty="0"/>
              <a:t>Differentiated products and services at competitive prices</a:t>
            </a:r>
          </a:p>
          <a:p>
            <a:r>
              <a:rPr lang="en-US" dirty="0"/>
              <a:t>Difficult to achieve, but difficult to copy</a:t>
            </a:r>
          </a:p>
          <a:p>
            <a:r>
              <a:rPr lang="en-US" dirty="0"/>
              <a:t>Powerful strategy resulting in sustainable competitive advantage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71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black and orange logo&#10;&#10;Description automatically generated">
            <a:extLst>
              <a:ext uri="{FF2B5EF4-FFF2-40B4-BE49-F238E27FC236}">
                <a16:creationId xmlns:a16="http://schemas.microsoft.com/office/drawing/2014/main" id="{ED3ABCC5-742C-0517-CA6F-CB69CAD677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0581" y="1042988"/>
            <a:ext cx="3257550" cy="325755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E9B64-F0F1-A203-F095-52041B3DFE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Cost Leadership</a:t>
            </a:r>
          </a:p>
          <a:p>
            <a:pPr lvl="1"/>
            <a:r>
              <a:rPr lang="en-US" dirty="0"/>
              <a:t>Operational excellence</a:t>
            </a:r>
          </a:p>
          <a:p>
            <a:pPr lvl="1"/>
            <a:r>
              <a:rPr lang="en-US" dirty="0"/>
              <a:t>Economies of scale</a:t>
            </a:r>
          </a:p>
          <a:p>
            <a:pPr lvl="1"/>
            <a:r>
              <a:rPr lang="en-US" dirty="0"/>
              <a:t>Cost control management</a:t>
            </a:r>
          </a:p>
          <a:p>
            <a:r>
              <a:rPr lang="en-US" sz="2000" dirty="0">
                <a:latin typeface="Arial"/>
                <a:ea typeface="ＭＳ Ｐゴシック"/>
                <a:cs typeface="Arial"/>
              </a:rPr>
              <a:t>Differentiation</a:t>
            </a:r>
          </a:p>
          <a:p>
            <a:pPr lvl="1"/>
            <a:r>
              <a:rPr lang="en-US" dirty="0"/>
              <a:t>Broad product selection</a:t>
            </a:r>
          </a:p>
          <a:p>
            <a:pPr lvl="1"/>
            <a:r>
              <a:rPr lang="en-US" dirty="0"/>
              <a:t>One-click buying</a:t>
            </a:r>
          </a:p>
          <a:p>
            <a:pPr lvl="1"/>
            <a:r>
              <a:rPr lang="en-US" dirty="0"/>
              <a:t>Fast order fulfillment and delivery</a:t>
            </a:r>
          </a:p>
          <a:p>
            <a:pPr lvl="1"/>
            <a:r>
              <a:rPr lang="en-US" dirty="0"/>
              <a:t>Excellent user experience and customer service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6E8DAE-3F14-716F-1D17-128C580A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a typeface="Calibri Light"/>
                <a:cs typeface="Calibri Light"/>
              </a:rPr>
              <a:t>Amazon's Best-Cost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7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07F-AA75-8289-ABFC-30F1E44E6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388" y="1494182"/>
            <a:ext cx="6499225" cy="12938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cs typeface="Arial"/>
              </a:rPr>
              <a:t>Lesson 1 Types of Competitive Strategy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large sign with cars parked in front of it&#10;&#10;Description automatically generated">
            <a:extLst>
              <a:ext uri="{FF2B5EF4-FFF2-40B4-BE49-F238E27FC236}">
                <a16:creationId xmlns:a16="http://schemas.microsoft.com/office/drawing/2014/main" id="{7C43BF84-774D-58E7-6629-8C575CAA84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9275" y="1389775"/>
            <a:ext cx="3840163" cy="256397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6C8D0-2F44-4E58-9632-80CD809174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Cost Leadership</a:t>
            </a:r>
          </a:p>
          <a:p>
            <a:pPr lvl="1"/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Global scale, cost-conscious culture, self-service, DIY, flat pack concept</a:t>
            </a:r>
          </a:p>
          <a:p>
            <a:pPr lvl="1"/>
            <a:r>
              <a:rPr lang="en-US" dirty="0"/>
              <a:t>Affordable prices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Differentiation</a:t>
            </a:r>
          </a:p>
          <a:p>
            <a:pPr lvl="1"/>
            <a:r>
              <a:rPr lang="en-US" dirty="0"/>
              <a:t>Unique, stylish furniture</a:t>
            </a:r>
          </a:p>
          <a:p>
            <a:pPr lvl="1"/>
            <a:r>
              <a:rPr lang="en-US" dirty="0"/>
              <a:t>Distinctive shopping experience</a:t>
            </a:r>
          </a:p>
          <a:p>
            <a:pPr lvl="1"/>
            <a:r>
              <a:rPr lang="en-US" dirty="0"/>
              <a:t>Strong brand reputation</a:t>
            </a:r>
          </a:p>
          <a:p>
            <a:pPr lvl="1"/>
            <a:r>
              <a:rPr lang="en-US" dirty="0"/>
              <a:t>Broad product range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FF7BEA-BF44-DE2B-8BDC-0AA6E04A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IKEA’s Best-Cost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10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D742-B7F7-D1FE-8BF6-10B48918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Lesson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BBAB44-D393-3D7A-1513-9AE1E928E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512473"/>
              </p:ext>
            </p:extLst>
          </p:nvPr>
        </p:nvGraphicFramePr>
        <p:xfrm>
          <a:off x="549275" y="1025525"/>
          <a:ext cx="8042275" cy="3443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95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437B09B-40A5-6CD5-DCB3-08809A79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This Lesson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6C0F-1E1C-8795-9D4C-8529078947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166604"/>
              </p:ext>
            </p:extLst>
          </p:nvPr>
        </p:nvGraphicFramePr>
        <p:xfrm>
          <a:off x="549275" y="1025525"/>
          <a:ext cx="8042275" cy="3443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3C26-0280-C451-D52D-6818307E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77B6-A4AA-7754-A26C-F0C8F48CD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Students will be able to 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understand and describe the different types of competitive strategy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9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09F8-3BE0-B317-55B7-13D9242E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Recap-What is Competitive Strategy?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B8FC8-0DE3-2D51-EC04-D2CEA4E72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An integrated set of decisions and actions that aims to generate a </a:t>
            </a:r>
            <a:r>
              <a:rPr lang="en-US" sz="2000" i="1" dirty="0">
                <a:latin typeface="Arial"/>
                <a:ea typeface="ＭＳ Ｐゴシック"/>
                <a:cs typeface="Arial"/>
              </a:rPr>
              <a:t>sustainable competitive advantage</a:t>
            </a:r>
            <a:r>
              <a:rPr lang="en-US" sz="2000" dirty="0">
                <a:latin typeface="Arial"/>
                <a:ea typeface="ＭＳ Ｐゴシック"/>
                <a:cs typeface="Arial"/>
              </a:rPr>
              <a:t> and outperform competitors in the long run</a:t>
            </a:r>
            <a:endParaRPr lang="en-US" sz="2000" dirty="0">
              <a:cs typeface="Arial"/>
            </a:endParaRPr>
          </a:p>
          <a:p>
            <a:pPr marL="0" indent="0">
              <a:buNone/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Two Key Decisions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Where to compete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How to compete.</a:t>
            </a: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7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DDBC-96AB-3889-C573-E666717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/>
                <a:ea typeface="Roboto"/>
                <a:cs typeface="Roboto"/>
              </a:rPr>
              <a:t>Competitive Strategies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F7C1D-8468-4813-061D-5F6EEC7ECD26}"/>
              </a:ext>
            </a:extLst>
          </p:cNvPr>
          <p:cNvSpPr txBox="1"/>
          <p:nvPr/>
        </p:nvSpPr>
        <p:spPr>
          <a:xfrm>
            <a:off x="399310" y="2204122"/>
            <a:ext cx="122408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latin typeface="Arial"/>
                <a:ea typeface="ＭＳ Ｐゴシック"/>
                <a:cs typeface="Arial"/>
              </a:rPr>
              <a:t>WHERE TO COMPETE?</a:t>
            </a:r>
            <a:endParaRPr lang="en-US" sz="1400" b="1" dirty="0">
              <a:cs typeface="Arial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1D3E8B-8B49-656D-D874-32E0C5A9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568591"/>
              </p:ext>
            </p:extLst>
          </p:nvPr>
        </p:nvGraphicFramePr>
        <p:xfrm>
          <a:off x="1868556" y="1073425"/>
          <a:ext cx="6096000" cy="324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09">
                  <a:extLst>
                    <a:ext uri="{9D8B030D-6E8A-4147-A177-3AD203B41FA5}">
                      <a16:colId xmlns:a16="http://schemas.microsoft.com/office/drawing/2014/main" val="3145010560"/>
                    </a:ext>
                  </a:extLst>
                </a:gridCol>
                <a:gridCol w="2617305">
                  <a:extLst>
                    <a:ext uri="{9D8B030D-6E8A-4147-A177-3AD203B41FA5}">
                      <a16:colId xmlns:a16="http://schemas.microsoft.com/office/drawing/2014/main" val="2221146641"/>
                    </a:ext>
                  </a:extLst>
                </a:gridCol>
                <a:gridCol w="2511286">
                  <a:extLst>
                    <a:ext uri="{9D8B030D-6E8A-4147-A177-3AD203B41FA5}">
                      <a16:colId xmlns:a16="http://schemas.microsoft.com/office/drawing/2014/main" val="1684728132"/>
                    </a:ext>
                  </a:extLst>
                </a:gridCol>
              </a:tblGrid>
              <a:tr h="125233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Broad 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Market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7106"/>
                  </a:ext>
                </a:extLst>
              </a:tr>
              <a:tr h="1371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ＭＳ Ｐゴシック"/>
                          <a:cs typeface="Arial"/>
                        </a:rPr>
                        <a:t>Narrow Market (Niche)</a:t>
                      </a:r>
                      <a:endParaRPr lang="en-US" sz="1600" dirty="0"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54503"/>
                  </a:ext>
                </a:extLst>
              </a:tr>
              <a:tr h="6181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ＭＳ Ｐゴシック"/>
                          <a:cs typeface="Arial"/>
                        </a:rPr>
                        <a:t>Cost/Price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Uniqueness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361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5F3150-C722-59BB-B437-DF04A7688B99}"/>
              </a:ext>
            </a:extLst>
          </p:cNvPr>
          <p:cNvSpPr txBox="1"/>
          <p:nvPr/>
        </p:nvSpPr>
        <p:spPr>
          <a:xfrm>
            <a:off x="4477649" y="4420211"/>
            <a:ext cx="196794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 dirty="0">
                <a:latin typeface="Arial"/>
                <a:ea typeface="ＭＳ Ｐゴシック"/>
                <a:cs typeface="Arial"/>
              </a:rPr>
              <a:t>HOW TO COMPETE?</a:t>
            </a:r>
            <a:endParaRPr lang="en-US" sz="14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570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DDBC-96AB-3889-C573-E666717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/>
                <a:ea typeface="Roboto"/>
                <a:cs typeface="Roboto"/>
              </a:rPr>
              <a:t>Competitive Strategies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F7C1D-8468-4813-061D-5F6EEC7ECD26}"/>
              </a:ext>
            </a:extLst>
          </p:cNvPr>
          <p:cNvSpPr txBox="1"/>
          <p:nvPr/>
        </p:nvSpPr>
        <p:spPr>
          <a:xfrm>
            <a:off x="399310" y="2204122"/>
            <a:ext cx="122408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latin typeface="Arial"/>
                <a:ea typeface="ＭＳ Ｐゴシック"/>
                <a:cs typeface="Arial"/>
              </a:rPr>
              <a:t>WHERE TO COMPETE?</a:t>
            </a:r>
            <a:endParaRPr lang="en-US" sz="1400" b="1" dirty="0">
              <a:cs typeface="Arial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1D3E8B-8B49-656D-D874-32E0C5A9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608587"/>
              </p:ext>
            </p:extLst>
          </p:nvPr>
        </p:nvGraphicFramePr>
        <p:xfrm>
          <a:off x="1868556" y="1073425"/>
          <a:ext cx="6096000" cy="324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09">
                  <a:extLst>
                    <a:ext uri="{9D8B030D-6E8A-4147-A177-3AD203B41FA5}">
                      <a16:colId xmlns:a16="http://schemas.microsoft.com/office/drawing/2014/main" val="3145010560"/>
                    </a:ext>
                  </a:extLst>
                </a:gridCol>
                <a:gridCol w="2617305">
                  <a:extLst>
                    <a:ext uri="{9D8B030D-6E8A-4147-A177-3AD203B41FA5}">
                      <a16:colId xmlns:a16="http://schemas.microsoft.com/office/drawing/2014/main" val="2221146641"/>
                    </a:ext>
                  </a:extLst>
                </a:gridCol>
                <a:gridCol w="2511286">
                  <a:extLst>
                    <a:ext uri="{9D8B030D-6E8A-4147-A177-3AD203B41FA5}">
                      <a16:colId xmlns:a16="http://schemas.microsoft.com/office/drawing/2014/main" val="1684728132"/>
                    </a:ext>
                  </a:extLst>
                </a:gridCol>
              </a:tblGrid>
              <a:tr h="125233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Broad 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Market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BROAD </a:t>
                      </a:r>
                    </a:p>
                    <a:p>
                      <a:pPr lvl="0">
                        <a:buNone/>
                      </a:pPr>
                      <a:r>
                        <a:rPr lang="en-US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COST LEADERSHIP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BROAD </a:t>
                      </a:r>
                    </a:p>
                    <a:p>
                      <a:pPr lvl="0">
                        <a:buNone/>
                      </a:pPr>
                      <a:r>
                        <a:rPr lang="en-US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DIFFERENTIATION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7106"/>
                  </a:ext>
                </a:extLst>
              </a:tr>
              <a:tr h="1371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ＭＳ Ｐゴシック"/>
                          <a:cs typeface="Arial"/>
                        </a:rPr>
                        <a:t>Narrow Market (Niche)</a:t>
                      </a:r>
                      <a:endParaRPr lang="en-US" sz="1600" dirty="0"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dirty="0">
                          <a:latin typeface="+mn-lt"/>
                        </a:rPr>
                        <a:t>FOCUSED </a:t>
                      </a:r>
                    </a:p>
                    <a:p>
                      <a:pPr lvl="0">
                        <a:buNone/>
                      </a:pPr>
                      <a:r>
                        <a:rPr lang="en-US" sz="1400" b="1" dirty="0">
                          <a:latin typeface="+mn-lt"/>
                        </a:rPr>
                        <a:t>COST LEADERSHIP</a:t>
                      </a:r>
                    </a:p>
                  </a:txBody>
                  <a:tcPr anchor="b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dirty="0">
                          <a:latin typeface="+mn-lt"/>
                        </a:rPr>
                        <a:t>FOCUSED</a:t>
                      </a:r>
                      <a:r>
                        <a:rPr lang="en-US" sz="1400" b="1" baseline="0" dirty="0">
                          <a:latin typeface="+mn-lt"/>
                        </a:rPr>
                        <a:t> </a:t>
                      </a:r>
                      <a:endParaRPr lang="en-US" sz="1400" b="1" dirty="0">
                        <a:latin typeface="+mn-lt"/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1" baseline="0" dirty="0">
                          <a:latin typeface="+mn-lt"/>
                        </a:rPr>
                        <a:t>DIFFERENTIATION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anchor="b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54503"/>
                  </a:ext>
                </a:extLst>
              </a:tr>
              <a:tr h="6181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ＭＳ Ｐゴシック"/>
                          <a:cs typeface="Arial"/>
                        </a:rPr>
                        <a:t>Cost/Price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Uniqueness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361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5F3150-C722-59BB-B437-DF04A7688B99}"/>
              </a:ext>
            </a:extLst>
          </p:cNvPr>
          <p:cNvSpPr txBox="1"/>
          <p:nvPr/>
        </p:nvSpPr>
        <p:spPr>
          <a:xfrm>
            <a:off x="4477649" y="4420211"/>
            <a:ext cx="196794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 dirty="0">
                <a:latin typeface="Arial"/>
                <a:ea typeface="ＭＳ Ｐゴシック"/>
                <a:cs typeface="Arial"/>
              </a:rPr>
              <a:t>HOW TO COMPETE?</a:t>
            </a:r>
            <a:endParaRPr lang="en-US" sz="14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66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DDBC-96AB-3889-C573-E666717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/>
                <a:ea typeface="Roboto"/>
                <a:cs typeface="Roboto"/>
              </a:rPr>
              <a:t>Competitive Strategies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F7C1D-8468-4813-061D-5F6EEC7ECD26}"/>
              </a:ext>
            </a:extLst>
          </p:cNvPr>
          <p:cNvSpPr txBox="1"/>
          <p:nvPr/>
        </p:nvSpPr>
        <p:spPr>
          <a:xfrm>
            <a:off x="399310" y="2204122"/>
            <a:ext cx="122408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latin typeface="Arial"/>
                <a:ea typeface="ＭＳ Ｐゴシック"/>
                <a:cs typeface="Arial"/>
              </a:rPr>
              <a:t>WHERE TO COMPETE?</a:t>
            </a:r>
            <a:endParaRPr lang="en-US" sz="1400" b="1" dirty="0">
              <a:cs typeface="Arial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1D3E8B-8B49-656D-D874-32E0C5A9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31283"/>
              </p:ext>
            </p:extLst>
          </p:nvPr>
        </p:nvGraphicFramePr>
        <p:xfrm>
          <a:off x="1868556" y="1073425"/>
          <a:ext cx="6096000" cy="324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09">
                  <a:extLst>
                    <a:ext uri="{9D8B030D-6E8A-4147-A177-3AD203B41FA5}">
                      <a16:colId xmlns:a16="http://schemas.microsoft.com/office/drawing/2014/main" val="3145010560"/>
                    </a:ext>
                  </a:extLst>
                </a:gridCol>
                <a:gridCol w="2617305">
                  <a:extLst>
                    <a:ext uri="{9D8B030D-6E8A-4147-A177-3AD203B41FA5}">
                      <a16:colId xmlns:a16="http://schemas.microsoft.com/office/drawing/2014/main" val="2221146641"/>
                    </a:ext>
                  </a:extLst>
                </a:gridCol>
                <a:gridCol w="2511286">
                  <a:extLst>
                    <a:ext uri="{9D8B030D-6E8A-4147-A177-3AD203B41FA5}">
                      <a16:colId xmlns:a16="http://schemas.microsoft.com/office/drawing/2014/main" val="1684728132"/>
                    </a:ext>
                  </a:extLst>
                </a:gridCol>
              </a:tblGrid>
              <a:tr h="125233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Broad 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Market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BROAD </a:t>
                      </a:r>
                    </a:p>
                    <a:p>
                      <a:pPr lvl="0">
                        <a:buNone/>
                      </a:pPr>
                      <a:r>
                        <a:rPr lang="en-US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COST LEADERSHIP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BROAD </a:t>
                      </a:r>
                    </a:p>
                    <a:p>
                      <a:pPr lvl="0">
                        <a:buNone/>
                      </a:pPr>
                      <a:r>
                        <a:rPr lang="en-US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DIFFERENTIATION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7106"/>
                  </a:ext>
                </a:extLst>
              </a:tr>
              <a:tr h="1371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ＭＳ Ｐゴシック"/>
                          <a:cs typeface="Arial"/>
                        </a:rPr>
                        <a:t>Narrow Market (Niche)</a:t>
                      </a:r>
                      <a:endParaRPr lang="en-US" sz="1600" dirty="0"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dirty="0">
                          <a:latin typeface="+mn-lt"/>
                        </a:rPr>
                        <a:t>FOCUSED </a:t>
                      </a:r>
                    </a:p>
                    <a:p>
                      <a:pPr lvl="0">
                        <a:buNone/>
                      </a:pPr>
                      <a:r>
                        <a:rPr lang="en-US" sz="1400" b="1" dirty="0">
                          <a:latin typeface="+mn-lt"/>
                        </a:rPr>
                        <a:t>COST LEADERSHIP</a:t>
                      </a:r>
                    </a:p>
                  </a:txBody>
                  <a:tcPr anchor="b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dirty="0">
                          <a:latin typeface="+mn-lt"/>
                        </a:rPr>
                        <a:t>FOCUSED</a:t>
                      </a:r>
                      <a:r>
                        <a:rPr lang="en-US" sz="1400" b="1" baseline="0" dirty="0">
                          <a:latin typeface="+mn-lt"/>
                        </a:rPr>
                        <a:t> </a:t>
                      </a:r>
                      <a:endParaRPr lang="en-US" sz="1400" b="1" dirty="0">
                        <a:latin typeface="+mn-lt"/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1" baseline="0" dirty="0">
                          <a:latin typeface="+mn-lt"/>
                        </a:rPr>
                        <a:t>DIFFERENTIATION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anchor="b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54503"/>
                  </a:ext>
                </a:extLst>
              </a:tr>
              <a:tr h="6181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ＭＳ Ｐゴシック"/>
                          <a:cs typeface="Arial"/>
                        </a:rPr>
                        <a:t>Cost/Price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Uniqueness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361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5F3150-C722-59BB-B437-DF04A7688B99}"/>
              </a:ext>
            </a:extLst>
          </p:cNvPr>
          <p:cNvSpPr txBox="1"/>
          <p:nvPr/>
        </p:nvSpPr>
        <p:spPr>
          <a:xfrm>
            <a:off x="4477649" y="4420211"/>
            <a:ext cx="196794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 dirty="0">
                <a:latin typeface="Arial"/>
                <a:ea typeface="ＭＳ Ｐゴシック"/>
                <a:cs typeface="Arial"/>
              </a:rPr>
              <a:t>HOW TO COMPETE?</a:t>
            </a:r>
            <a:endParaRPr lang="en-US" sz="1400" b="1" dirty="0"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7C9CDA0-6181-B2F1-C985-E1A19DAB3829}"/>
              </a:ext>
            </a:extLst>
          </p:cNvPr>
          <p:cNvSpPr/>
          <p:nvPr/>
        </p:nvSpPr>
        <p:spPr>
          <a:xfrm>
            <a:off x="4472610" y="1858773"/>
            <a:ext cx="1954956" cy="968990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BEST-COST STRATEGY</a:t>
            </a:r>
          </a:p>
        </p:txBody>
      </p:sp>
    </p:spTree>
    <p:extLst>
      <p:ext uri="{BB962C8B-B14F-4D97-AF65-F5344CB8AC3E}">
        <p14:creationId xmlns:p14="http://schemas.microsoft.com/office/powerpoint/2010/main" val="31325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0B7B3B-7C90-504A-B6C1-E577116357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</a:p>
          <a:p>
            <a:r>
              <a:rPr lang="en-US" sz="2000" dirty="0">
                <a:solidFill>
                  <a:srgbClr val="374151"/>
                </a:solidFill>
                <a:latin typeface="Arial" panose="020B0604020202020204" pitchFamily="34" charset="0"/>
              </a:rPr>
              <a:t>Lowest costs in industry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Acceptable levels of quality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r>
              <a:rPr lang="en-US" sz="2000" dirty="0">
                <a:solidFill>
                  <a:srgbClr val="374151"/>
                </a:solidFill>
                <a:latin typeface="Arial" panose="020B0604020202020204" pitchFamily="34" charset="0"/>
              </a:rPr>
              <a:t>Compete on l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owest prices or enjoy higher profit margins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Examples of Broad Cost Leadership: Walmart, Model 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Examples of Focused Cost Leadership: Dollar General, Dacia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A041-62FC-BF30-6BF7-EA87D47346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Achieving cost leadership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Operational efficiency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Cost control and management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Economies of scale</a:t>
            </a:r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6D04BC-7787-F3FD-C355-C51530C6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Leadership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15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355493204E834F89A8914F0B829508" ma:contentTypeVersion="13" ma:contentTypeDescription="Create a new document." ma:contentTypeScope="" ma:versionID="0eca9eb30d0288fbd3b385ef63dc5a34">
  <xsd:schema xmlns:xsd="http://www.w3.org/2001/XMLSchema" xmlns:xs="http://www.w3.org/2001/XMLSchema" xmlns:p="http://schemas.microsoft.com/office/2006/metadata/properties" xmlns:ns2="57db6fc0-2530-4489-bd2f-42335d65b94d" xmlns:ns3="88c1e295-a029-41eb-a982-8bcc7d01c0cb" targetNamespace="http://schemas.microsoft.com/office/2006/metadata/properties" ma:root="true" ma:fieldsID="25cf073f56d7c1f7aaa380ed20c21a91" ns2:_="" ns3:_="">
    <xsd:import namespace="57db6fc0-2530-4489-bd2f-42335d65b94d"/>
    <xsd:import namespace="88c1e295-a029-41eb-a982-8bcc7d01c0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b6fc0-2530-4489-bd2f-42335d65b9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1e295-a029-41eb-a982-8bcc7d01c0c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6ff33028-2b61-4d25-8a3d-7faf130a0142}" ma:internalName="TaxCatchAll" ma:showField="CatchAllData" ma:web="88c1e295-a029-41eb-a982-8bcc7d01c0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7db6fc0-2530-4489-bd2f-42335d65b94d">
      <Terms xmlns="http://schemas.microsoft.com/office/infopath/2007/PartnerControls"/>
    </lcf76f155ced4ddcb4097134ff3c332f>
    <TaxCatchAll xmlns="88c1e295-a029-41eb-a982-8bcc7d01c0cb" xsi:nil="true"/>
  </documentManagement>
</p:properties>
</file>

<file path=customXml/itemProps1.xml><?xml version="1.0" encoding="utf-8"?>
<ds:datastoreItem xmlns:ds="http://schemas.openxmlformats.org/officeDocument/2006/customXml" ds:itemID="{EF78219D-4793-45DE-A86B-F38A416326F4}"/>
</file>

<file path=customXml/itemProps2.xml><?xml version="1.0" encoding="utf-8"?>
<ds:datastoreItem xmlns:ds="http://schemas.openxmlformats.org/officeDocument/2006/customXml" ds:itemID="{3EF38EB6-4099-4879-A74E-F80F1DF25F62}"/>
</file>

<file path=customXml/itemProps3.xml><?xml version="1.0" encoding="utf-8"?>
<ds:datastoreItem xmlns:ds="http://schemas.openxmlformats.org/officeDocument/2006/customXml" ds:itemID="{84B7A1C1-8734-49A1-8349-FE75A884E79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806</Words>
  <Application>Microsoft Office PowerPoint</Application>
  <PresentationFormat>On-screen Show (16:9)</PresentationFormat>
  <Paragraphs>153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Wingdings 2</vt:lpstr>
      <vt:lpstr>Breeze</vt:lpstr>
      <vt:lpstr>Module 3 Choosing A Competitive Strategy</vt:lpstr>
      <vt:lpstr>Lesson 1 Types of Competitive Strategy</vt:lpstr>
      <vt:lpstr>This Lesson</vt:lpstr>
      <vt:lpstr>Learning Objectives</vt:lpstr>
      <vt:lpstr>Recap-What is Competitive Strategy?</vt:lpstr>
      <vt:lpstr>Competitive Strategies</vt:lpstr>
      <vt:lpstr>Competitive Strategies</vt:lpstr>
      <vt:lpstr>Competitive Strategies</vt:lpstr>
      <vt:lpstr>Cost Leadership Strategy</vt:lpstr>
      <vt:lpstr>Ford Model T: Broad Cost Leadership</vt:lpstr>
      <vt:lpstr>Model T’s Strategy</vt:lpstr>
      <vt:lpstr>By 1916, Model T Prices fell below $400 and sales increased to 600k per year</vt:lpstr>
      <vt:lpstr>By 1924, Ford sold 10 million cars and 9 out of 10 cars in the world</vt:lpstr>
      <vt:lpstr>Dacia: Focused Cost Leadership</vt:lpstr>
      <vt:lpstr>What is Differentiation Strategy?</vt:lpstr>
      <vt:lpstr>Nike Shoes: Broad Differentiation</vt:lpstr>
      <vt:lpstr>Patagonia: Focused Differentiation</vt:lpstr>
      <vt:lpstr>Best-Cost Strategy</vt:lpstr>
      <vt:lpstr>Amazon's Best-Cost Strategy</vt:lpstr>
      <vt:lpstr>IKEA’s Best-Cost Strategy</vt:lpstr>
      <vt:lpstr>Next Lesson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Kristin Swintek</cp:lastModifiedBy>
  <cp:revision>11</cp:revision>
  <dcterms:created xsi:type="dcterms:W3CDTF">2019-02-13T16:04:21Z</dcterms:created>
  <dcterms:modified xsi:type="dcterms:W3CDTF">2023-07-05T16:58:41Z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0x01010021355493204E834F89A8914F0B829508</vt:lpwstr>
  </property>
</Properties>
</file>