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>
        <a:xfrm>
          <a:off x="7822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>
        <a:xfrm>
          <a:off x="4103537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F587B038-CE2B-403E-856F-00FEC7302374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>
        <a:xfrm>
          <a:off x="5721019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>
        <a:xfrm>
          <a:off x="9816735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F498FC4-B2DD-4D13-AEBE-9715994175D9}">
      <dgm:prSet phldrT="[Text]"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C00000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>
        <a:xfrm>
          <a:off x="11434217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7A6B5-3BA4-4B10-98EB-77F0B9F6A23B}" type="doc">
      <dgm:prSet loTypeId="urn:microsoft.com/office/officeart/2011/layout/HexagonRadial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EBAC20-C3C6-4A4D-9A76-04D2584E09FD}">
      <dgm:prSet phldrT="[Text]" custT="1"/>
      <dgm:spPr>
        <a:xfrm>
          <a:off x="3636814" y="1852598"/>
          <a:ext cx="2354732" cy="2036939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24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Firm </a:t>
          </a:r>
        </a:p>
      </dgm:t>
    </dgm:pt>
    <dgm:pt modelId="{5D71CE70-2764-4951-A405-49BF14E2D402}" type="parTrans" cxnId="{BA9F216E-FA20-4FC7-B788-952944212115}">
      <dgm:prSet/>
      <dgm:spPr/>
      <dgm:t>
        <a:bodyPr/>
        <a:lstStyle/>
        <a:p>
          <a:endParaRPr lang="en-US" sz="2400"/>
        </a:p>
      </dgm:t>
    </dgm:pt>
    <dgm:pt modelId="{93351683-0F00-41D8-9FFA-5F36E42C63A5}" type="sibTrans" cxnId="{BA9F216E-FA20-4FC7-B788-952944212115}">
      <dgm:prSet/>
      <dgm:spPr/>
      <dgm:t>
        <a:bodyPr/>
        <a:lstStyle/>
        <a:p>
          <a:endParaRPr lang="en-US" sz="2400"/>
        </a:p>
      </dgm:t>
    </dgm:pt>
    <dgm:pt modelId="{B181B7CF-32BC-4C36-BCEF-254C1E8B6D03}">
      <dgm:prSet phldrT="[Text]" custT="1"/>
      <dgm:spPr>
        <a:xfrm>
          <a:off x="3853719" y="0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Assets</a:t>
          </a:r>
        </a:p>
      </dgm:t>
    </dgm:pt>
    <dgm:pt modelId="{4FC2D6E1-A767-455C-8819-9FC10AB3580B}" type="parTrans" cxnId="{AF130A85-31D0-4126-B4B0-EFF420992937}">
      <dgm:prSet/>
      <dgm:spPr/>
      <dgm:t>
        <a:bodyPr/>
        <a:lstStyle/>
        <a:p>
          <a:endParaRPr lang="en-US" sz="2400"/>
        </a:p>
      </dgm:t>
    </dgm:pt>
    <dgm:pt modelId="{A85F682A-AC46-407A-8E5F-1CCE83EA66B6}" type="sibTrans" cxnId="{AF130A85-31D0-4126-B4B0-EFF420992937}">
      <dgm:prSet/>
      <dgm:spPr/>
      <dgm:t>
        <a:bodyPr/>
        <a:lstStyle/>
        <a:p>
          <a:endParaRPr lang="en-US" sz="2400"/>
        </a:p>
      </dgm:t>
    </dgm:pt>
    <dgm:pt modelId="{DF6084DC-CAC0-469B-9B72-F079F78634E7}">
      <dgm:prSet phldrT="[Text]" custT="1"/>
      <dgm:spPr>
        <a:xfrm>
          <a:off x="5623466" y="1026796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86564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Capabilities</a:t>
          </a:r>
        </a:p>
      </dgm:t>
    </dgm:pt>
    <dgm:pt modelId="{165F1A7A-E998-4F36-AD0E-2A578A2E4E1C}" type="parTrans" cxnId="{EF55110C-A75C-4575-AD2E-F5301327A270}">
      <dgm:prSet/>
      <dgm:spPr/>
      <dgm:t>
        <a:bodyPr/>
        <a:lstStyle/>
        <a:p>
          <a:endParaRPr lang="en-US" sz="2400"/>
        </a:p>
      </dgm:t>
    </dgm:pt>
    <dgm:pt modelId="{10518DFA-462C-41EE-9177-4C145290AE8B}" type="sibTrans" cxnId="{EF55110C-A75C-4575-AD2E-F5301327A270}">
      <dgm:prSet/>
      <dgm:spPr/>
      <dgm:t>
        <a:bodyPr/>
        <a:lstStyle/>
        <a:p>
          <a:endParaRPr lang="en-US" sz="2400"/>
        </a:p>
      </dgm:t>
    </dgm:pt>
    <dgm:pt modelId="{EEAB56D2-011B-4735-B169-6521430B8D58}">
      <dgm:prSet phldrT="[Text]" custT="1"/>
      <dgm:spPr>
        <a:xfrm>
          <a:off x="5623466" y="3045359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9B835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Competencies</a:t>
          </a:r>
        </a:p>
      </dgm:t>
    </dgm:pt>
    <dgm:pt modelId="{CB6B74A2-B794-4435-BC4F-530A337C95E3}" type="parTrans" cxnId="{19E1B49A-3BA1-48C6-9DDF-7F9F94598DFA}">
      <dgm:prSet/>
      <dgm:spPr/>
      <dgm:t>
        <a:bodyPr/>
        <a:lstStyle/>
        <a:p>
          <a:endParaRPr lang="en-US" sz="2400"/>
        </a:p>
      </dgm:t>
    </dgm:pt>
    <dgm:pt modelId="{6551B623-9C18-49E5-A043-8AD370BA3AB9}" type="sibTrans" cxnId="{19E1B49A-3BA1-48C6-9DDF-7F9F94598DFA}">
      <dgm:prSet/>
      <dgm:spPr/>
      <dgm:t>
        <a:bodyPr/>
        <a:lstStyle/>
        <a:p>
          <a:endParaRPr lang="en-US" sz="2400"/>
        </a:p>
      </dgm:t>
    </dgm:pt>
    <dgm:pt modelId="{5D556D72-343C-4ACF-8117-EE6E21A54FD0}">
      <dgm:prSet phldrT="[Text]" custT="1"/>
      <dgm:spPr>
        <a:xfrm>
          <a:off x="3853719" y="4073304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C2BC8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Processes</a:t>
          </a:r>
        </a:p>
      </dgm:t>
    </dgm:pt>
    <dgm:pt modelId="{299A5700-F301-498C-A224-60A20E1B8F68}" type="parTrans" cxnId="{7FB07A42-D998-4C63-9D90-1E4EC38C6545}">
      <dgm:prSet/>
      <dgm:spPr/>
      <dgm:t>
        <a:bodyPr/>
        <a:lstStyle/>
        <a:p>
          <a:endParaRPr lang="en-US" sz="2400"/>
        </a:p>
      </dgm:t>
    </dgm:pt>
    <dgm:pt modelId="{F7E0455A-478C-4558-8A68-587A8D9FF15B}" type="sibTrans" cxnId="{7FB07A42-D998-4C63-9D90-1E4EC38C6545}">
      <dgm:prSet/>
      <dgm:spPr/>
      <dgm:t>
        <a:bodyPr/>
        <a:lstStyle/>
        <a:p>
          <a:endParaRPr lang="en-US" sz="2400"/>
        </a:p>
      </dgm:t>
    </dgm:pt>
    <dgm:pt modelId="{0C6E752B-82C9-48B7-800E-48E857572A4F}">
      <dgm:prSet phldrT="[Text]" custT="1"/>
      <dgm:spPr>
        <a:xfrm>
          <a:off x="2075756" y="3046507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94A088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Knowhow</a:t>
          </a:r>
        </a:p>
      </dgm:t>
    </dgm:pt>
    <dgm:pt modelId="{ABA8D52B-F51C-4477-B38A-A1147F966E76}" type="parTrans" cxnId="{01F94D04-DC67-4FB4-8746-E6AAA6786EBA}">
      <dgm:prSet/>
      <dgm:spPr/>
      <dgm:t>
        <a:bodyPr/>
        <a:lstStyle/>
        <a:p>
          <a:endParaRPr lang="en-US" sz="2400"/>
        </a:p>
      </dgm:t>
    </dgm:pt>
    <dgm:pt modelId="{DEF0AA9A-1613-433B-9DCE-4B198D124541}" type="sibTrans" cxnId="{01F94D04-DC67-4FB4-8746-E6AAA6786EBA}">
      <dgm:prSet/>
      <dgm:spPr/>
      <dgm:t>
        <a:bodyPr/>
        <a:lstStyle/>
        <a:p>
          <a:endParaRPr lang="en-US" sz="2400"/>
        </a:p>
      </dgm:t>
    </dgm:pt>
    <dgm:pt modelId="{ADC2EAC2-ED40-4D5E-A6D5-E6C2D166929F}">
      <dgm:prSet phldrT="[Text]" custT="1"/>
      <dgm:spPr>
        <a:xfrm>
          <a:off x="2075756" y="1024499"/>
          <a:ext cx="1929686" cy="1669405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5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Skills</a:t>
          </a:r>
        </a:p>
      </dgm:t>
    </dgm:pt>
    <dgm:pt modelId="{2756982A-61C1-4153-9C04-3E0BDB02DF65}" type="parTrans" cxnId="{D0EB5D6C-C3BE-4E00-BABD-8A09802D56C4}">
      <dgm:prSet/>
      <dgm:spPr/>
      <dgm:t>
        <a:bodyPr/>
        <a:lstStyle/>
        <a:p>
          <a:endParaRPr lang="en-US" sz="2400"/>
        </a:p>
      </dgm:t>
    </dgm:pt>
    <dgm:pt modelId="{D9C7652A-AD51-40E2-8A98-81691167CFE7}" type="sibTrans" cxnId="{D0EB5D6C-C3BE-4E00-BABD-8A09802D56C4}">
      <dgm:prSet/>
      <dgm:spPr/>
      <dgm:t>
        <a:bodyPr/>
        <a:lstStyle/>
        <a:p>
          <a:endParaRPr lang="en-US" sz="2400"/>
        </a:p>
      </dgm:t>
    </dgm:pt>
    <dgm:pt modelId="{D47D804B-5A65-4E2B-8143-FFDE9BC6015F}" type="pres">
      <dgm:prSet presAssocID="{4057A6B5-3BA4-4B10-98EB-77F0B9F6A23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82343CC-1889-4421-8BB9-3F604925A2B3}" type="pres">
      <dgm:prSet presAssocID="{FBEBAC20-C3C6-4A4D-9A76-04D2584E09FD}" presName="Parent" presStyleLbl="node0" presStyleIdx="0" presStyleCnt="1">
        <dgm:presLayoutVars>
          <dgm:chMax val="6"/>
          <dgm:chPref val="6"/>
        </dgm:presLayoutVars>
      </dgm:prSet>
      <dgm:spPr/>
    </dgm:pt>
    <dgm:pt modelId="{BF6205DE-4760-4593-9B03-6111CFC167D0}" type="pres">
      <dgm:prSet presAssocID="{B181B7CF-32BC-4C36-BCEF-254C1E8B6D03}" presName="Accent1" presStyleCnt="0"/>
      <dgm:spPr/>
    </dgm:pt>
    <dgm:pt modelId="{B6B1EE4A-B815-45BC-870F-9A360BA16A3A}" type="pres">
      <dgm:prSet presAssocID="{B181B7CF-32BC-4C36-BCEF-254C1E8B6D03}" presName="Accent" presStyleLbl="bgShp" presStyleIdx="0" presStyleCnt="6"/>
      <dgm:spPr/>
    </dgm:pt>
    <dgm:pt modelId="{A7C69386-4208-4182-A7FB-FED5AC94458F}" type="pres">
      <dgm:prSet presAssocID="{B181B7CF-32BC-4C36-BCEF-254C1E8B6D0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ABF25B8-1EFA-4EDD-B3F6-354274E575D9}" type="pres">
      <dgm:prSet presAssocID="{DF6084DC-CAC0-469B-9B72-F079F78634E7}" presName="Accent2" presStyleCnt="0"/>
      <dgm:spPr/>
    </dgm:pt>
    <dgm:pt modelId="{C7BC947D-CE5B-418C-9384-27D307C74835}" type="pres">
      <dgm:prSet presAssocID="{DF6084DC-CAC0-469B-9B72-F079F78634E7}" presName="Accent" presStyleLbl="bgShp" presStyleIdx="1" presStyleCnt="6"/>
      <dgm:spPr>
        <a:xfrm>
          <a:off x="5111329" y="878060"/>
          <a:ext cx="888433" cy="765503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496601AA-5AA1-4093-BA92-E5C274E21DA0}" type="pres">
      <dgm:prSet presAssocID="{DF6084DC-CAC0-469B-9B72-F079F78634E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9C4EDE-4EC3-4B2A-B087-2CE6BF4C4EC0}" type="pres">
      <dgm:prSet presAssocID="{EEAB56D2-011B-4735-B169-6521430B8D58}" presName="Accent3" presStyleCnt="0"/>
      <dgm:spPr/>
    </dgm:pt>
    <dgm:pt modelId="{452F3D0D-65AE-4C2F-B6A3-7925FFC3658C}" type="pres">
      <dgm:prSet presAssocID="{EEAB56D2-011B-4735-B169-6521430B8D58}" presName="Accent" presStyleLbl="bgShp" presStyleIdx="2" presStyleCnt="6"/>
      <dgm:spPr>
        <a:xfrm>
          <a:off x="6148201" y="2309143"/>
          <a:ext cx="888433" cy="765503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D1DA6772-6495-495B-A8E4-7DD15819B22D}" type="pres">
      <dgm:prSet presAssocID="{EEAB56D2-011B-4735-B169-6521430B8D5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5484395-7666-4945-A8F4-E9A2DE7BB848}" type="pres">
      <dgm:prSet presAssocID="{5D556D72-343C-4ACF-8117-EE6E21A54FD0}" presName="Accent4" presStyleCnt="0"/>
      <dgm:spPr/>
    </dgm:pt>
    <dgm:pt modelId="{EFE85E6C-6234-47CA-96B2-37502413A809}" type="pres">
      <dgm:prSet presAssocID="{5D556D72-343C-4ACF-8117-EE6E21A54FD0}" presName="Accent" presStyleLbl="bgShp" presStyleIdx="3" presStyleCnt="6"/>
      <dgm:spPr>
        <a:xfrm>
          <a:off x="5427923" y="3924568"/>
          <a:ext cx="888433" cy="765503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FEF18905-360C-4E6B-A5BB-248025476E93}" type="pres">
      <dgm:prSet presAssocID="{5D556D72-343C-4ACF-8117-EE6E21A54FD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D59FC4E-282E-43B0-B183-8EF6B2A64A1A}" type="pres">
      <dgm:prSet presAssocID="{0C6E752B-82C9-48B7-800E-48E857572A4F}" presName="Accent5" presStyleCnt="0"/>
      <dgm:spPr/>
    </dgm:pt>
    <dgm:pt modelId="{1003AEB0-B91E-4BAF-A3AF-8D12E83FC259}" type="pres">
      <dgm:prSet presAssocID="{0C6E752B-82C9-48B7-800E-48E857572A4F}" presName="Accent" presStyleLbl="bgShp" presStyleIdx="4" presStyleCnt="6"/>
      <dgm:spPr>
        <a:xfrm>
          <a:off x="3641196" y="4092255"/>
          <a:ext cx="888433" cy="765503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8908A99C-26B3-4E16-AF6C-60E76D73756C}" type="pres">
      <dgm:prSet presAssocID="{0C6E752B-82C9-48B7-800E-48E857572A4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2EE2BF-807E-4CC3-BB51-649BB0818E75}" type="pres">
      <dgm:prSet presAssocID="{ADC2EAC2-ED40-4D5E-A6D5-E6C2D166929F}" presName="Accent6" presStyleCnt="0"/>
      <dgm:spPr/>
    </dgm:pt>
    <dgm:pt modelId="{D34E71F7-A285-4BFF-AF88-B2179127EB0C}" type="pres">
      <dgm:prSet presAssocID="{ADC2EAC2-ED40-4D5E-A6D5-E6C2D166929F}" presName="Accent" presStyleLbl="bgShp" presStyleIdx="5" presStyleCnt="6"/>
      <dgm:spPr>
        <a:xfrm>
          <a:off x="2587345" y="2661746"/>
          <a:ext cx="888433" cy="765503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7C696A0B-2E46-4C9A-AE6F-8EF110D550B2}" type="pres">
      <dgm:prSet presAssocID="{ADC2EAC2-ED40-4D5E-A6D5-E6C2D166929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1F94D04-DC67-4FB4-8746-E6AAA6786EBA}" srcId="{FBEBAC20-C3C6-4A4D-9A76-04D2584E09FD}" destId="{0C6E752B-82C9-48B7-800E-48E857572A4F}" srcOrd="4" destOrd="0" parTransId="{ABA8D52B-F51C-4477-B38A-A1147F966E76}" sibTransId="{DEF0AA9A-1613-433B-9DCE-4B198D124541}"/>
    <dgm:cxn modelId="{EF55110C-A75C-4575-AD2E-F5301327A270}" srcId="{FBEBAC20-C3C6-4A4D-9A76-04D2584E09FD}" destId="{DF6084DC-CAC0-469B-9B72-F079F78634E7}" srcOrd="1" destOrd="0" parTransId="{165F1A7A-E998-4F36-AD0E-2A578A2E4E1C}" sibTransId="{10518DFA-462C-41EE-9177-4C145290AE8B}"/>
    <dgm:cxn modelId="{2369C536-0C77-44C0-B466-BDF92B703570}" type="presOf" srcId="{DF6084DC-CAC0-469B-9B72-F079F78634E7}" destId="{496601AA-5AA1-4093-BA92-E5C274E21DA0}" srcOrd="0" destOrd="0" presId="urn:microsoft.com/office/officeart/2011/layout/HexagonRadial"/>
    <dgm:cxn modelId="{7FB07A42-D998-4C63-9D90-1E4EC38C6545}" srcId="{FBEBAC20-C3C6-4A4D-9A76-04D2584E09FD}" destId="{5D556D72-343C-4ACF-8117-EE6E21A54FD0}" srcOrd="3" destOrd="0" parTransId="{299A5700-F301-498C-A224-60A20E1B8F68}" sibTransId="{F7E0455A-478C-4558-8A68-587A8D9FF15B}"/>
    <dgm:cxn modelId="{16AA2063-C9DC-4FEC-8559-307EF56C5364}" type="presOf" srcId="{EEAB56D2-011B-4735-B169-6521430B8D58}" destId="{D1DA6772-6495-495B-A8E4-7DD15819B22D}" srcOrd="0" destOrd="0" presId="urn:microsoft.com/office/officeart/2011/layout/HexagonRadial"/>
    <dgm:cxn modelId="{F0870945-96C0-4CCB-A941-5EF5DC81CB73}" type="presOf" srcId="{4057A6B5-3BA4-4B10-98EB-77F0B9F6A23B}" destId="{D47D804B-5A65-4E2B-8143-FFDE9BC6015F}" srcOrd="0" destOrd="0" presId="urn:microsoft.com/office/officeart/2011/layout/HexagonRadial"/>
    <dgm:cxn modelId="{D0EB5D6C-C3BE-4E00-BABD-8A09802D56C4}" srcId="{FBEBAC20-C3C6-4A4D-9A76-04D2584E09FD}" destId="{ADC2EAC2-ED40-4D5E-A6D5-E6C2D166929F}" srcOrd="5" destOrd="0" parTransId="{2756982A-61C1-4153-9C04-3E0BDB02DF65}" sibTransId="{D9C7652A-AD51-40E2-8A98-81691167CFE7}"/>
    <dgm:cxn modelId="{BA9F216E-FA20-4FC7-B788-952944212115}" srcId="{4057A6B5-3BA4-4B10-98EB-77F0B9F6A23B}" destId="{FBEBAC20-C3C6-4A4D-9A76-04D2584E09FD}" srcOrd="0" destOrd="0" parTransId="{5D71CE70-2764-4951-A405-49BF14E2D402}" sibTransId="{93351683-0F00-41D8-9FFA-5F36E42C63A5}"/>
    <dgm:cxn modelId="{AEE85881-E6E7-4719-94E3-C2884243276B}" type="presOf" srcId="{0C6E752B-82C9-48B7-800E-48E857572A4F}" destId="{8908A99C-26B3-4E16-AF6C-60E76D73756C}" srcOrd="0" destOrd="0" presId="urn:microsoft.com/office/officeart/2011/layout/HexagonRadial"/>
    <dgm:cxn modelId="{AF130A85-31D0-4126-B4B0-EFF420992937}" srcId="{FBEBAC20-C3C6-4A4D-9A76-04D2584E09FD}" destId="{B181B7CF-32BC-4C36-BCEF-254C1E8B6D03}" srcOrd="0" destOrd="0" parTransId="{4FC2D6E1-A767-455C-8819-9FC10AB3580B}" sibTransId="{A85F682A-AC46-407A-8E5F-1CCE83EA66B6}"/>
    <dgm:cxn modelId="{2E1B5E96-E30B-4311-B1B7-B0F30B5F31D5}" type="presOf" srcId="{ADC2EAC2-ED40-4D5E-A6D5-E6C2D166929F}" destId="{7C696A0B-2E46-4C9A-AE6F-8EF110D550B2}" srcOrd="0" destOrd="0" presId="urn:microsoft.com/office/officeart/2011/layout/HexagonRadial"/>
    <dgm:cxn modelId="{19E1B49A-3BA1-48C6-9DDF-7F9F94598DFA}" srcId="{FBEBAC20-C3C6-4A4D-9A76-04D2584E09FD}" destId="{EEAB56D2-011B-4735-B169-6521430B8D58}" srcOrd="2" destOrd="0" parTransId="{CB6B74A2-B794-4435-BC4F-530A337C95E3}" sibTransId="{6551B623-9C18-49E5-A043-8AD370BA3AB9}"/>
    <dgm:cxn modelId="{BB2FC7AA-03FC-4460-B7C2-DB444700C288}" type="presOf" srcId="{5D556D72-343C-4ACF-8117-EE6E21A54FD0}" destId="{FEF18905-360C-4E6B-A5BB-248025476E93}" srcOrd="0" destOrd="0" presId="urn:microsoft.com/office/officeart/2011/layout/HexagonRadial"/>
    <dgm:cxn modelId="{04EB6AC7-A45F-4B75-A243-058039F6EBF7}" type="presOf" srcId="{B181B7CF-32BC-4C36-BCEF-254C1E8B6D03}" destId="{A7C69386-4208-4182-A7FB-FED5AC94458F}" srcOrd="0" destOrd="0" presId="urn:microsoft.com/office/officeart/2011/layout/HexagonRadial"/>
    <dgm:cxn modelId="{0A0854FF-95CD-4DB8-94A1-0F080151CE40}" type="presOf" srcId="{FBEBAC20-C3C6-4A4D-9A76-04D2584E09FD}" destId="{282343CC-1889-4421-8BB9-3F604925A2B3}" srcOrd="0" destOrd="0" presId="urn:microsoft.com/office/officeart/2011/layout/HexagonRadial"/>
    <dgm:cxn modelId="{045C2EE6-5F50-4134-9DE7-4D8253079944}" type="presParOf" srcId="{D47D804B-5A65-4E2B-8143-FFDE9BC6015F}" destId="{282343CC-1889-4421-8BB9-3F604925A2B3}" srcOrd="0" destOrd="0" presId="urn:microsoft.com/office/officeart/2011/layout/HexagonRadial"/>
    <dgm:cxn modelId="{BF1CE931-0854-4F0C-9846-83F2FAA3040B}" type="presParOf" srcId="{D47D804B-5A65-4E2B-8143-FFDE9BC6015F}" destId="{BF6205DE-4760-4593-9B03-6111CFC167D0}" srcOrd="1" destOrd="0" presId="urn:microsoft.com/office/officeart/2011/layout/HexagonRadial"/>
    <dgm:cxn modelId="{C23F7484-E18C-47E4-BD78-F4E7BCC638F2}" type="presParOf" srcId="{BF6205DE-4760-4593-9B03-6111CFC167D0}" destId="{B6B1EE4A-B815-45BC-870F-9A360BA16A3A}" srcOrd="0" destOrd="0" presId="urn:microsoft.com/office/officeart/2011/layout/HexagonRadial"/>
    <dgm:cxn modelId="{BCC602C1-8B90-4646-BF2A-0F8FF248FE2E}" type="presParOf" srcId="{D47D804B-5A65-4E2B-8143-FFDE9BC6015F}" destId="{A7C69386-4208-4182-A7FB-FED5AC94458F}" srcOrd="2" destOrd="0" presId="urn:microsoft.com/office/officeart/2011/layout/HexagonRadial"/>
    <dgm:cxn modelId="{0314C8A8-9FAF-4BAF-802A-334E20B4257C}" type="presParOf" srcId="{D47D804B-5A65-4E2B-8143-FFDE9BC6015F}" destId="{AABF25B8-1EFA-4EDD-B3F6-354274E575D9}" srcOrd="3" destOrd="0" presId="urn:microsoft.com/office/officeart/2011/layout/HexagonRadial"/>
    <dgm:cxn modelId="{0D4C6FE3-157C-4B3A-9A6E-E3D181307866}" type="presParOf" srcId="{AABF25B8-1EFA-4EDD-B3F6-354274E575D9}" destId="{C7BC947D-CE5B-418C-9384-27D307C74835}" srcOrd="0" destOrd="0" presId="urn:microsoft.com/office/officeart/2011/layout/HexagonRadial"/>
    <dgm:cxn modelId="{8748829F-9818-40AB-944F-F96994580046}" type="presParOf" srcId="{D47D804B-5A65-4E2B-8143-FFDE9BC6015F}" destId="{496601AA-5AA1-4093-BA92-E5C274E21DA0}" srcOrd="4" destOrd="0" presId="urn:microsoft.com/office/officeart/2011/layout/HexagonRadial"/>
    <dgm:cxn modelId="{E97BB8EB-66B4-49EB-90A9-F801D92D4B58}" type="presParOf" srcId="{D47D804B-5A65-4E2B-8143-FFDE9BC6015F}" destId="{1B9C4EDE-4EC3-4B2A-B087-2CE6BF4C4EC0}" srcOrd="5" destOrd="0" presId="urn:microsoft.com/office/officeart/2011/layout/HexagonRadial"/>
    <dgm:cxn modelId="{CF1F8C54-2786-409B-98F5-668A7F6C36BC}" type="presParOf" srcId="{1B9C4EDE-4EC3-4B2A-B087-2CE6BF4C4EC0}" destId="{452F3D0D-65AE-4C2F-B6A3-7925FFC3658C}" srcOrd="0" destOrd="0" presId="urn:microsoft.com/office/officeart/2011/layout/HexagonRadial"/>
    <dgm:cxn modelId="{A5728CD3-EC7B-4719-9AE5-36F6E8ACD73C}" type="presParOf" srcId="{D47D804B-5A65-4E2B-8143-FFDE9BC6015F}" destId="{D1DA6772-6495-495B-A8E4-7DD15819B22D}" srcOrd="6" destOrd="0" presId="urn:microsoft.com/office/officeart/2011/layout/HexagonRadial"/>
    <dgm:cxn modelId="{CD5D6B30-3B8C-4E6E-B76A-0E64803CE7DF}" type="presParOf" srcId="{D47D804B-5A65-4E2B-8143-FFDE9BC6015F}" destId="{05484395-7666-4945-A8F4-E9A2DE7BB848}" srcOrd="7" destOrd="0" presId="urn:microsoft.com/office/officeart/2011/layout/HexagonRadial"/>
    <dgm:cxn modelId="{F93A8B01-A393-43D4-8D3C-547898E375A1}" type="presParOf" srcId="{05484395-7666-4945-A8F4-E9A2DE7BB848}" destId="{EFE85E6C-6234-47CA-96B2-37502413A809}" srcOrd="0" destOrd="0" presId="urn:microsoft.com/office/officeart/2011/layout/HexagonRadial"/>
    <dgm:cxn modelId="{09788CA7-FE35-42E3-A68D-2147E9AB7F8D}" type="presParOf" srcId="{D47D804B-5A65-4E2B-8143-FFDE9BC6015F}" destId="{FEF18905-360C-4E6B-A5BB-248025476E93}" srcOrd="8" destOrd="0" presId="urn:microsoft.com/office/officeart/2011/layout/HexagonRadial"/>
    <dgm:cxn modelId="{ED1507DE-3E58-45AD-ACB4-C037A8439AD3}" type="presParOf" srcId="{D47D804B-5A65-4E2B-8143-FFDE9BC6015F}" destId="{8D59FC4E-282E-43B0-B183-8EF6B2A64A1A}" srcOrd="9" destOrd="0" presId="urn:microsoft.com/office/officeart/2011/layout/HexagonRadial"/>
    <dgm:cxn modelId="{D3235D83-2870-42D8-ADC9-C95E81CDC7C6}" type="presParOf" srcId="{8D59FC4E-282E-43B0-B183-8EF6B2A64A1A}" destId="{1003AEB0-B91E-4BAF-A3AF-8D12E83FC259}" srcOrd="0" destOrd="0" presId="urn:microsoft.com/office/officeart/2011/layout/HexagonRadial"/>
    <dgm:cxn modelId="{A3CE12FE-4C5A-4AF9-97A5-6F675419642F}" type="presParOf" srcId="{D47D804B-5A65-4E2B-8143-FFDE9BC6015F}" destId="{8908A99C-26B3-4E16-AF6C-60E76D73756C}" srcOrd="10" destOrd="0" presId="urn:microsoft.com/office/officeart/2011/layout/HexagonRadial"/>
    <dgm:cxn modelId="{79873A1A-0E07-444A-8E37-E80005DEDAD5}" type="presParOf" srcId="{D47D804B-5A65-4E2B-8143-FFDE9BC6015F}" destId="{232EE2BF-807E-4CC3-BB51-649BB0818E75}" srcOrd="11" destOrd="0" presId="urn:microsoft.com/office/officeart/2011/layout/HexagonRadial"/>
    <dgm:cxn modelId="{941FC53B-5FBE-48AF-A605-8219DE8B6E84}" type="presParOf" srcId="{232EE2BF-807E-4CC3-BB51-649BB0818E75}" destId="{D34E71F7-A285-4BFF-AF88-B2179127EB0C}" srcOrd="0" destOrd="0" presId="urn:microsoft.com/office/officeart/2011/layout/HexagonRadial"/>
    <dgm:cxn modelId="{7E2E11BA-8697-45DD-BCF8-01DA26EAC032}" type="presParOf" srcId="{D47D804B-5A65-4E2B-8143-FFDE9BC6015F}" destId="{7C696A0B-2E46-4C9A-AE6F-8EF110D550B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>
        <a:xfrm>
          <a:off x="7822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>
        <a:xfrm>
          <a:off x="4103537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F587B038-CE2B-403E-856F-00FEC7302374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>
        <a:xfrm>
          <a:off x="5721019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>
        <a:xfrm>
          <a:off x="9816735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F498FC4-B2DD-4D13-AEBE-9715994175D9}">
      <dgm:prSet phldrT="[Text]"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C00000"/>
              </a:solidFill>
              <a:latin typeface="Arial"/>
              <a:ea typeface="+mn-ea"/>
              <a:cs typeface="+mn-cs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>
        <a:xfrm>
          <a:off x="11434217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3872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sp:txBody>
      <dsp:txXfrm>
        <a:off x="24333" y="375639"/>
        <a:ext cx="1720013" cy="657651"/>
      </dsp:txXfrm>
    </dsp:sp>
    <dsp:sp modelId="{C79BE5FA-F208-4304-AD6F-30507C895690}">
      <dsp:nvSpPr>
        <dsp:cNvPr id="0" name=""/>
        <dsp:cNvSpPr/>
      </dsp:nvSpPr>
      <dsp:spPr>
        <a:xfrm>
          <a:off x="364546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sp:txBody>
      <dsp:txXfrm>
        <a:off x="416122" y="1105328"/>
        <a:ext cx="1657783" cy="1790785"/>
      </dsp:txXfrm>
    </dsp:sp>
    <dsp:sp modelId="{2C0C31F8-FF4F-4B88-8128-26D051B2F65E}">
      <dsp:nvSpPr>
        <dsp:cNvPr id="0" name=""/>
        <dsp:cNvSpPr/>
      </dsp:nvSpPr>
      <dsp:spPr>
        <a:xfrm>
          <a:off x="2031759" y="485254"/>
          <a:ext cx="565937" cy="438422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31759" y="572938"/>
        <a:ext cx="434410" cy="263054"/>
      </dsp:txXfrm>
    </dsp:sp>
    <dsp:sp modelId="{59FFBCA9-783B-4720-BBF1-FD7D06645313}">
      <dsp:nvSpPr>
        <dsp:cNvPr id="0" name=""/>
        <dsp:cNvSpPr/>
      </dsp:nvSpPr>
      <dsp:spPr>
        <a:xfrm>
          <a:off x="2832614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sp:txBody>
      <dsp:txXfrm>
        <a:off x="2853075" y="375639"/>
        <a:ext cx="1720013" cy="657651"/>
      </dsp:txXfrm>
    </dsp:sp>
    <dsp:sp modelId="{4E71C8FE-368D-4A5C-9F65-7D2A0A086E90}">
      <dsp:nvSpPr>
        <dsp:cNvPr id="0" name=""/>
        <dsp:cNvSpPr/>
      </dsp:nvSpPr>
      <dsp:spPr>
        <a:xfrm>
          <a:off x="3193287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3: Value Chain Analysis</a:t>
          </a:r>
        </a:p>
      </dsp:txBody>
      <dsp:txXfrm>
        <a:off x="3244863" y="1105328"/>
        <a:ext cx="1657783" cy="1790785"/>
      </dsp:txXfrm>
    </dsp:sp>
    <dsp:sp modelId="{CCB17CDB-2451-4AD5-8934-6822DBDA1F44}">
      <dsp:nvSpPr>
        <dsp:cNvPr id="0" name=""/>
        <dsp:cNvSpPr/>
      </dsp:nvSpPr>
      <dsp:spPr>
        <a:xfrm>
          <a:off x="4860501" y="485254"/>
          <a:ext cx="565937" cy="438422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860501" y="572938"/>
        <a:ext cx="434410" cy="263054"/>
      </dsp:txXfrm>
    </dsp:sp>
    <dsp:sp modelId="{D7D6384E-CA7C-4FE7-8AEE-555075430080}">
      <dsp:nvSpPr>
        <dsp:cNvPr id="0" name=""/>
        <dsp:cNvSpPr/>
      </dsp:nvSpPr>
      <dsp:spPr>
        <a:xfrm>
          <a:off x="5661355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sp:txBody>
      <dsp:txXfrm>
        <a:off x="5681816" y="375639"/>
        <a:ext cx="1720013" cy="657651"/>
      </dsp:txXfrm>
    </dsp:sp>
    <dsp:sp modelId="{359FD805-D0A5-419D-9A15-5EB6FEF339C1}">
      <dsp:nvSpPr>
        <dsp:cNvPr id="0" name=""/>
        <dsp:cNvSpPr/>
      </dsp:nvSpPr>
      <dsp:spPr>
        <a:xfrm>
          <a:off x="6022029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073605" y="1105328"/>
        <a:ext cx="1657783" cy="179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43CC-1889-4421-8BB9-3F604925A2B3}">
      <dsp:nvSpPr>
        <dsp:cNvPr id="0" name=""/>
        <dsp:cNvSpPr/>
      </dsp:nvSpPr>
      <dsp:spPr>
        <a:xfrm>
          <a:off x="1899907" y="1023780"/>
          <a:ext cx="1301269" cy="1125651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Firm </a:t>
          </a:r>
        </a:p>
      </dsp:txBody>
      <dsp:txXfrm>
        <a:off x="2115546" y="1210316"/>
        <a:ext cx="869991" cy="752579"/>
      </dsp:txXfrm>
    </dsp:sp>
    <dsp:sp modelId="{C7BC947D-CE5B-418C-9384-27D307C74835}">
      <dsp:nvSpPr>
        <dsp:cNvPr id="0" name=""/>
        <dsp:cNvSpPr/>
      </dsp:nvSpPr>
      <dsp:spPr>
        <a:xfrm>
          <a:off x="2714752" y="485232"/>
          <a:ext cx="490965" cy="423031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69386-4208-4182-A7FB-FED5AC94458F}">
      <dsp:nvSpPr>
        <dsp:cNvPr id="0" name=""/>
        <dsp:cNvSpPr/>
      </dsp:nvSpPr>
      <dsp:spPr>
        <a:xfrm>
          <a:off x="2019773" y="0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Assets</a:t>
          </a:r>
        </a:p>
      </dsp:txBody>
      <dsp:txXfrm>
        <a:off x="2196495" y="152885"/>
        <a:ext cx="712937" cy="616775"/>
      </dsp:txXfrm>
    </dsp:sp>
    <dsp:sp modelId="{452F3D0D-65AE-4C2F-B6A3-7925FFC3658C}">
      <dsp:nvSpPr>
        <dsp:cNvPr id="0" name=""/>
        <dsp:cNvSpPr/>
      </dsp:nvSpPr>
      <dsp:spPr>
        <a:xfrm>
          <a:off x="3287747" y="1276076"/>
          <a:ext cx="490965" cy="423031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601AA-5AA1-4093-BA92-E5C274E21DA0}">
      <dsp:nvSpPr>
        <dsp:cNvPr id="0" name=""/>
        <dsp:cNvSpPr/>
      </dsp:nvSpPr>
      <dsp:spPr>
        <a:xfrm>
          <a:off x="2997769" y="567427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86564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Capabilities</a:t>
          </a:r>
        </a:p>
      </dsp:txBody>
      <dsp:txXfrm>
        <a:off x="3174491" y="720312"/>
        <a:ext cx="712937" cy="616775"/>
      </dsp:txXfrm>
    </dsp:sp>
    <dsp:sp modelId="{EFE85E6C-6234-47CA-96B2-37502413A809}">
      <dsp:nvSpPr>
        <dsp:cNvPr id="0" name=""/>
        <dsp:cNvSpPr/>
      </dsp:nvSpPr>
      <dsp:spPr>
        <a:xfrm>
          <a:off x="2889708" y="2168790"/>
          <a:ext cx="490965" cy="423031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6772-6495-495B-A8E4-7DD15819B22D}">
      <dsp:nvSpPr>
        <dsp:cNvPr id="0" name=""/>
        <dsp:cNvSpPr/>
      </dsp:nvSpPr>
      <dsp:spPr>
        <a:xfrm>
          <a:off x="2997769" y="1682922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9B835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Competencies</a:t>
          </a:r>
        </a:p>
      </dsp:txBody>
      <dsp:txXfrm>
        <a:off x="3174491" y="1835807"/>
        <a:ext cx="712937" cy="616775"/>
      </dsp:txXfrm>
    </dsp:sp>
    <dsp:sp modelId="{1003AEB0-B91E-4BAF-A3AF-8D12E83FC259}">
      <dsp:nvSpPr>
        <dsp:cNvPr id="0" name=""/>
        <dsp:cNvSpPr/>
      </dsp:nvSpPr>
      <dsp:spPr>
        <a:xfrm>
          <a:off x="1902329" y="2261457"/>
          <a:ext cx="490965" cy="423031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18905-360C-4E6B-A5BB-248025476E93}">
      <dsp:nvSpPr>
        <dsp:cNvPr id="0" name=""/>
        <dsp:cNvSpPr/>
      </dsp:nvSpPr>
      <dsp:spPr>
        <a:xfrm>
          <a:off x="2019773" y="2250984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C2BC8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Processes</a:t>
          </a:r>
        </a:p>
      </dsp:txBody>
      <dsp:txXfrm>
        <a:off x="2196495" y="2403869"/>
        <a:ext cx="712937" cy="616775"/>
      </dsp:txXfrm>
    </dsp:sp>
    <dsp:sp modelId="{D34E71F7-A285-4BFF-AF88-B2179127EB0C}">
      <dsp:nvSpPr>
        <dsp:cNvPr id="0" name=""/>
        <dsp:cNvSpPr/>
      </dsp:nvSpPr>
      <dsp:spPr>
        <a:xfrm>
          <a:off x="1319951" y="1470931"/>
          <a:ext cx="490965" cy="423031"/>
        </a:xfrm>
        <a:prstGeom prst="hexagon">
          <a:avLst>
            <a:gd name="adj" fmla="val 28900"/>
            <a:gd name="vf" fmla="val 115470"/>
          </a:avLst>
        </a:prstGeom>
        <a:solidFill>
          <a:srgbClr val="C00000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8A99C-26B3-4E16-AF6C-60E76D73756C}">
      <dsp:nvSpPr>
        <dsp:cNvPr id="0" name=""/>
        <dsp:cNvSpPr/>
      </dsp:nvSpPr>
      <dsp:spPr>
        <a:xfrm>
          <a:off x="1037237" y="1683557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94A088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Knowhow</a:t>
          </a:r>
        </a:p>
      </dsp:txBody>
      <dsp:txXfrm>
        <a:off x="1213959" y="1836442"/>
        <a:ext cx="712937" cy="616775"/>
      </dsp:txXfrm>
    </dsp:sp>
    <dsp:sp modelId="{7C696A0B-2E46-4C9A-AE6F-8EF110D550B2}">
      <dsp:nvSpPr>
        <dsp:cNvPr id="0" name=""/>
        <dsp:cNvSpPr/>
      </dsp:nvSpPr>
      <dsp:spPr>
        <a:xfrm>
          <a:off x="1037237" y="566157"/>
          <a:ext cx="1066381" cy="922545"/>
        </a:xfrm>
        <a:prstGeom prst="hexagon">
          <a:avLst>
            <a:gd name="adj" fmla="val 28570"/>
            <a:gd name="vf" fmla="val 11547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Skills</a:t>
          </a:r>
        </a:p>
      </dsp:txBody>
      <dsp:txXfrm>
        <a:off x="1213959" y="719042"/>
        <a:ext cx="712937" cy="616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399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sp:txBody>
      <dsp:txXfrm>
        <a:off x="24539" y="438227"/>
        <a:ext cx="1777620" cy="660195"/>
      </dsp:txXfrm>
    </dsp:sp>
    <dsp:sp modelId="{C79BE5FA-F208-4304-AD6F-30507C895690}">
      <dsp:nvSpPr>
        <dsp:cNvPr id="0" name=""/>
        <dsp:cNvSpPr/>
      </dsp:nvSpPr>
      <dsp:spPr>
        <a:xfrm>
          <a:off x="37650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sp:txBody>
      <dsp:txXfrm>
        <a:off x="429772" y="1172230"/>
        <a:ext cx="1712164" cy="1787401"/>
      </dsp:txXfrm>
    </dsp:sp>
    <dsp:sp modelId="{2C0C31F8-FF4F-4B88-8128-26D051B2F65E}">
      <dsp:nvSpPr>
        <dsp:cNvPr id="0" name=""/>
        <dsp:cNvSpPr/>
      </dsp:nvSpPr>
      <dsp:spPr>
        <a:xfrm>
          <a:off x="2098409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98409" y="632483"/>
        <a:ext cx="448660" cy="271681"/>
      </dsp:txXfrm>
    </dsp:sp>
    <dsp:sp modelId="{59FFBCA9-783B-4720-BBF1-FD7D06645313}">
      <dsp:nvSpPr>
        <dsp:cNvPr id="0" name=""/>
        <dsp:cNvSpPr/>
      </dsp:nvSpPr>
      <dsp:spPr>
        <a:xfrm>
          <a:off x="2925534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sp:txBody>
      <dsp:txXfrm>
        <a:off x="2946074" y="438227"/>
        <a:ext cx="1777620" cy="660195"/>
      </dsp:txXfrm>
    </dsp:sp>
    <dsp:sp modelId="{4E71C8FE-368D-4A5C-9F65-7D2A0A086E90}">
      <dsp:nvSpPr>
        <dsp:cNvPr id="0" name=""/>
        <dsp:cNvSpPr/>
      </dsp:nvSpPr>
      <dsp:spPr>
        <a:xfrm>
          <a:off x="3298039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2: Sustainable Competitive Advantage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Lesson 3: Value Chain Analysis</a:t>
          </a:r>
        </a:p>
      </dsp:txBody>
      <dsp:txXfrm>
        <a:off x="3351307" y="1172230"/>
        <a:ext cx="1712164" cy="1787401"/>
      </dsp:txXfrm>
    </dsp:sp>
    <dsp:sp modelId="{CCB17CDB-2451-4AD5-8934-6822DBDA1F44}">
      <dsp:nvSpPr>
        <dsp:cNvPr id="0" name=""/>
        <dsp:cNvSpPr/>
      </dsp:nvSpPr>
      <dsp:spPr>
        <a:xfrm>
          <a:off x="5019943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019943" y="632483"/>
        <a:ext cx="448660" cy="271681"/>
      </dsp:txXfrm>
    </dsp:sp>
    <dsp:sp modelId="{D7D6384E-CA7C-4FE7-8AEE-555075430080}">
      <dsp:nvSpPr>
        <dsp:cNvPr id="0" name=""/>
        <dsp:cNvSpPr/>
      </dsp:nvSpPr>
      <dsp:spPr>
        <a:xfrm>
          <a:off x="584706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sp:txBody>
      <dsp:txXfrm>
        <a:off x="5867609" y="438227"/>
        <a:ext cx="1777620" cy="660195"/>
      </dsp:txXfrm>
    </dsp:sp>
    <dsp:sp modelId="{359FD805-D0A5-419D-9A15-5EB6FEF339C1}">
      <dsp:nvSpPr>
        <dsp:cNvPr id="0" name=""/>
        <dsp:cNvSpPr/>
      </dsp:nvSpPr>
      <dsp:spPr>
        <a:xfrm>
          <a:off x="621957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272842" y="1172230"/>
        <a:ext cx="1712164" cy="178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84788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4640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4936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84788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314640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49360" y="80640"/>
            <a:ext cx="804204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84788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14640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4936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184788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314640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49360" y="80640"/>
            <a:ext cx="804204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788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146400" y="104292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4936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788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146400" y="2744280"/>
            <a:ext cx="123624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49360" y="80640"/>
            <a:ext cx="804204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517120" y="274428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936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517120" y="1042920"/>
            <a:ext cx="187380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9360" y="2744280"/>
            <a:ext cx="3840120" cy="15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ILTECH_wht_horiz.png"/>
          <p:cNvPicPr/>
          <p:nvPr/>
        </p:nvPicPr>
        <p:blipFill>
          <a:blip r:embed="rId3"/>
          <a:stretch/>
        </p:blipFill>
        <p:spPr>
          <a:xfrm>
            <a:off x="7094520" y="4592520"/>
            <a:ext cx="1777680" cy="279000"/>
          </a:xfrm>
          <a:prstGeom prst="rect">
            <a:avLst/>
          </a:prstGeom>
          <a:ln w="0">
            <a:noFill/>
          </a:ln>
        </p:spPr>
      </p:pic>
      <p:sp>
        <p:nvSpPr>
          <p:cNvPr id="1" name="Rectangle 3"/>
          <p:cNvSpPr/>
          <p:nvPr/>
        </p:nvSpPr>
        <p:spPr>
          <a:xfrm>
            <a:off x="1328760" y="971640"/>
            <a:ext cx="6486120" cy="2364840"/>
          </a:xfrm>
          <a:prstGeom prst="rect">
            <a:avLst/>
          </a:prstGeom>
          <a:noFill/>
          <a:ln w="12700">
            <a:solidFill>
              <a:srgbClr val="c40724"/>
            </a:solidFill>
            <a:round/>
          </a:ln>
          <a:effectLst>
            <a:outerShdw algn="ctr" blurRad="63360" rotWithShape="0" sx="100500" sy="1005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23000" y="1143000"/>
            <a:ext cx="6497640" cy="1293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bd061c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ILTECH_wht_horiz.png"/>
          <p:cNvPicPr/>
          <p:nvPr/>
        </p:nvPicPr>
        <p:blipFill>
          <a:blip r:embed="rId3"/>
          <a:stretch/>
        </p:blipFill>
        <p:spPr>
          <a:xfrm>
            <a:off x="7094520" y="4592520"/>
            <a:ext cx="1777680" cy="2790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68400" indent="-282600">
              <a:lnSpc>
                <a:spcPct val="100000"/>
              </a:lnSpc>
              <a:spcBef>
                <a:spcPts val="601"/>
              </a:spcBef>
              <a:buClr>
                <a:srgbClr val="969696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63600" indent="-295200">
              <a:lnSpc>
                <a:spcPct val="100000"/>
              </a:lnSpc>
              <a:spcBef>
                <a:spcPts val="601"/>
              </a:spcBef>
              <a:buClr>
                <a:srgbClr val="f8bc65"/>
              </a:buClr>
              <a:buFont typeface="Wingdings 2" charset="2"/>
              <a:buChar char="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546200" indent="-282600">
              <a:lnSpc>
                <a:spcPct val="100000"/>
              </a:lnSpc>
              <a:spcBef>
                <a:spcPts val="601"/>
              </a:spcBef>
              <a:buClr>
                <a:srgbClr val="fbd299"/>
              </a:buClr>
              <a:buFont typeface="Wingdings 2" charset="2"/>
              <a:buChar char="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5" descr="ILTECH_wht_horiz.png"/>
          <p:cNvPicPr/>
          <p:nvPr/>
        </p:nvPicPr>
        <p:blipFill>
          <a:blip r:embed="rId3"/>
          <a:stretch/>
        </p:blipFill>
        <p:spPr>
          <a:xfrm>
            <a:off x="7094520" y="4592520"/>
            <a:ext cx="1777680" cy="27900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54936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349200" indent="-349200">
              <a:lnSpc>
                <a:spcPct val="100000"/>
              </a:lnSpc>
              <a:spcBef>
                <a:spcPts val="1599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68400" indent="-282600">
              <a:lnSpc>
                <a:spcPct val="100000"/>
              </a:lnSpc>
              <a:spcBef>
                <a:spcPts val="601"/>
              </a:spcBef>
              <a:buClr>
                <a:srgbClr val="969696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63600" indent="-295200">
              <a:lnSpc>
                <a:spcPct val="100000"/>
              </a:lnSpc>
              <a:spcBef>
                <a:spcPts val="601"/>
              </a:spcBef>
              <a:buClr>
                <a:srgbClr val="f8bc65"/>
              </a:buClr>
              <a:buFont typeface="Wingdings 2" charset="2"/>
              <a:buChar char="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546200" indent="-282600">
              <a:lnSpc>
                <a:spcPct val="100000"/>
              </a:lnSpc>
              <a:spcBef>
                <a:spcPts val="601"/>
              </a:spcBef>
              <a:buClr>
                <a:srgbClr val="fbd299"/>
              </a:buClr>
              <a:buFont typeface="Wingdings 2" charset="2"/>
              <a:buChar char="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750920" y="1042920"/>
            <a:ext cx="3840120" cy="3257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349200" indent="-349200">
              <a:lnSpc>
                <a:spcPct val="100000"/>
              </a:lnSpc>
              <a:spcBef>
                <a:spcPts val="1599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68400" indent="-282600">
              <a:lnSpc>
                <a:spcPct val="100000"/>
              </a:lnSpc>
              <a:spcBef>
                <a:spcPts val="601"/>
              </a:spcBef>
              <a:buClr>
                <a:srgbClr val="969696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63600" indent="-295200">
              <a:lnSpc>
                <a:spcPct val="100000"/>
              </a:lnSpc>
              <a:spcBef>
                <a:spcPts val="601"/>
              </a:spcBef>
              <a:buClr>
                <a:srgbClr val="f8bc65"/>
              </a:buClr>
              <a:buFont typeface="Wingdings 2" charset="2"/>
              <a:buChar char="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546200" indent="-282600">
              <a:lnSpc>
                <a:spcPct val="100000"/>
              </a:lnSpc>
              <a:spcBef>
                <a:spcPts val="601"/>
              </a:spcBef>
              <a:buClr>
                <a:srgbClr val="fbd299"/>
              </a:buClr>
              <a:buFont typeface="Wingdings 2" charset="2"/>
              <a:buChar char="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31640" y="2253240"/>
            <a:ext cx="6498720" cy="902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2400"/>
            </a:br>
            <a:br>
              <a:rPr sz="3600"/>
            </a:br>
            <a:r>
              <a:rPr b="1" lang="en-US" sz="3000" spc="-1" strike="noStrike">
                <a:solidFill>
                  <a:srgbClr val="bd061c"/>
                </a:solidFill>
                <a:latin typeface="Arial"/>
              </a:rPr>
              <a:t>Lesson 2 When is Competitive Advantage Sustainable?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1322280" y="2818440"/>
            <a:ext cx="649872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Date of Presentation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1331640" y="1198800"/>
            <a:ext cx="6498720" cy="3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 fontScale="51000"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c00000"/>
                </a:solidFill>
                <a:latin typeface="Arial"/>
              </a:rPr>
              <a:t>Module 2 Competitive Advantage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Strategic Resources &amp; Sustainable Competitive Advantage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"Only Strategic Resources Give a Company Sustainable Competitive Advantage"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Analyze Gadget Galore's Resources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74280" y="1343160"/>
            <a:ext cx="5013720" cy="2707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Production plant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Advanced Machinery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Skilled talent (hired on a contract basis)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Strong culture for innovation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4" descr="A picture containing text, electronics, monitor, display&#10;&#10;Description automatically generated"/>
          <p:cNvPicPr/>
          <p:nvPr/>
        </p:nvPicPr>
        <p:blipFill>
          <a:blip r:embed="rId1"/>
          <a:stretch/>
        </p:blipFill>
        <p:spPr>
          <a:xfrm>
            <a:off x="6462360" y="1323000"/>
            <a:ext cx="1476720" cy="249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Does Production Plant Give SCA?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Google Shape;167;p10"/>
          <p:cNvGraphicFramePr/>
          <p:nvPr/>
        </p:nvGraphicFramePr>
        <p:xfrm>
          <a:off x="549360" y="1055520"/>
          <a:ext cx="8042040" cy="3100320"/>
        </p:xfrm>
        <a:graphic>
          <a:graphicData uri="http://schemas.openxmlformats.org/drawingml/2006/table">
            <a:tbl>
              <a:tblPr/>
              <a:tblGrid>
                <a:gridCol w="1578960"/>
                <a:gridCol w="1637640"/>
                <a:gridCol w="1608120"/>
                <a:gridCol w="1517040"/>
                <a:gridCol w="1700280"/>
              </a:tblGrid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Valuable?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Rare?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Costly to Imitate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Organized to Capture Value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Implications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Disadvantage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Competitive Parity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 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Sustainable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Does Avanced Machinery Give SCA?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7" name="Google Shape;167;p10"/>
          <p:cNvGraphicFramePr/>
          <p:nvPr/>
        </p:nvGraphicFramePr>
        <p:xfrm>
          <a:off x="549360" y="1055520"/>
          <a:ext cx="8042040" cy="3100320"/>
        </p:xfrm>
        <a:graphic>
          <a:graphicData uri="http://schemas.openxmlformats.org/drawingml/2006/table">
            <a:tbl>
              <a:tblPr/>
              <a:tblGrid>
                <a:gridCol w="1578960"/>
                <a:gridCol w="1637640"/>
                <a:gridCol w="1608120"/>
                <a:gridCol w="1754640"/>
                <a:gridCol w="1462680"/>
              </a:tblGrid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Valuable?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Rare?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Costly to Imitate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Organized to Capture Value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Implications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Disadvantage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Parity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Temporary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 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Sustainable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Does Skilled Talent Give SCA?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Google Shape;167;p10"/>
          <p:cNvGraphicFramePr/>
          <p:nvPr/>
        </p:nvGraphicFramePr>
        <p:xfrm>
          <a:off x="549360" y="1055520"/>
          <a:ext cx="8042040" cy="3100320"/>
        </p:xfrm>
        <a:graphic>
          <a:graphicData uri="http://schemas.openxmlformats.org/drawingml/2006/table">
            <a:tbl>
              <a:tblPr/>
              <a:tblGrid>
                <a:gridCol w="1578960"/>
                <a:gridCol w="1637640"/>
                <a:gridCol w="1608120"/>
                <a:gridCol w="1754640"/>
                <a:gridCol w="1462680"/>
              </a:tblGrid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Valuable?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Rare?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Costly to Imitate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Organized to Capture Value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Implications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Disadvantage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Parity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Temporary 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Sustainable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Does Organizational Culture Give SCA?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3" name="Google Shape;167;p10"/>
          <p:cNvGraphicFramePr/>
          <p:nvPr/>
        </p:nvGraphicFramePr>
        <p:xfrm>
          <a:off x="549360" y="1055520"/>
          <a:ext cx="8042040" cy="3100320"/>
        </p:xfrm>
        <a:graphic>
          <a:graphicData uri="http://schemas.openxmlformats.org/drawingml/2006/table">
            <a:tbl>
              <a:tblPr/>
              <a:tblGrid>
                <a:gridCol w="1578960"/>
                <a:gridCol w="1637640"/>
                <a:gridCol w="1608120"/>
                <a:gridCol w="1754640"/>
                <a:gridCol w="1462680"/>
              </a:tblGrid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Valuable?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Rare?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Costly to Imitate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Organized to Capture Value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Implications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5e1e4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Disadvantage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Competitive Parity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Temporary 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Sustainable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c00000"/>
                          </a:solidFill>
                          <a:latin typeface="Arial"/>
                          <a:ea typeface="Garamond"/>
                        </a:rPr>
                        <a:t>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Conclusion: What is Sustainable Competitive Advantage?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Competitive Advantage  that is durable and long-lasting is called Sustainable Competitive Advantage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Companies that continue generating superior Economic Value Created (EVC) on a long-run basis enjoy a Sustainable Competitive Advantage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Sustainable Competitive Advantage results when the company develops a competitive strategy which actively deploys its strategic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Next Lesson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954687447"/>
              </p:ext>
            </p:extLst>
          </p:nvPr>
        </p:nvGraphicFramePr>
        <p:xfrm>
          <a:off x="549360" y="1047600"/>
          <a:ext cx="8042040" cy="343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22280" y="1143000"/>
            <a:ext cx="6498720" cy="1293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bd061c"/>
                </a:solidFill>
                <a:latin typeface="Arial"/>
              </a:rPr>
              <a:t>M. Krishna Erramilli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322280" y="2475000"/>
            <a:ext cx="6498720" cy="686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Name of Person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Learning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Students will be able to describe the concept of sustainable competitive advantage and its importance.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This Lesson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103046120"/>
              </p:ext>
            </p:extLst>
          </p:nvPr>
        </p:nvGraphicFramePr>
        <p:xfrm>
          <a:off x="673920" y="1047600"/>
          <a:ext cx="7786440" cy="33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What is Sustainable Competitive Advantage?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Competitive Advantage  that is durable and long-lasting is called Sustainable Competitive Advantage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Companies that continue generating superior Economic Value Created (EVC) on a long-run basis enjoy a Sustainable Competitive Advantage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o-RO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Every </a:t>
            </a: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Company is a Unique Bundle of Resources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328140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Assets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Skills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Capabilities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Competencies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Business Processes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Knowhow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514231774"/>
              </p:ext>
            </p:extLst>
          </p:nvPr>
        </p:nvGraphicFramePr>
        <p:xfrm>
          <a:off x="3869280" y="1116360"/>
          <a:ext cx="5101200" cy="317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o-RO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Types of Resources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ro-RO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Tangible Resources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ro-RO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Real estate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ro-RO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Plant and equipment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ro-RO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Intangible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ro-RO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Intellectual Property (Patents, Trademarks, Copyrights, Trade Secrets)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ro-RO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Leadership and Technical Skills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ro-RO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Organizational Culture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Results_1_1_2020_S&amp;P500_10_Year_No_Asterisk"/>
          <p:cNvPicPr/>
          <p:nvPr/>
        </p:nvPicPr>
        <p:blipFill>
          <a:blip r:embed="rId1"/>
          <a:stretch/>
        </p:blipFill>
        <p:spPr>
          <a:xfrm>
            <a:off x="549360" y="1033560"/>
            <a:ext cx="5061960" cy="3399120"/>
          </a:xfrm>
          <a:prstGeom prst="rect">
            <a:avLst/>
          </a:prstGeom>
          <a:ln w="0">
            <a:noFill/>
          </a:ln>
        </p:spPr>
      </p:pic>
      <p:sp>
        <p:nvSpPr>
          <p:cNvPr id="134" name="Title 3"/>
          <p:cNvSpPr/>
          <p:nvPr/>
        </p:nvSpPr>
        <p:spPr>
          <a:xfrm>
            <a:off x="5769720" y="1828440"/>
            <a:ext cx="272520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37160" rIns="137160" tIns="68760" bIns="6876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Intangible</a:t>
            </a:r>
            <a:r>
              <a:rPr b="1" lang="ro-RO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 Resource</a:t>
            </a: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s Are The Primary </a:t>
            </a:r>
            <a:r>
              <a:rPr b="1" lang="ro-RO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Driver</a:t>
            </a: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 of Market Value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What are Strategic Resources?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9360" y="1025640"/>
            <a:ext cx="8042040" cy="3443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Resources that possess ALL of the following characteristics (VRIO):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(1)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aluable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(2)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(3) Difficult To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(4)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rganized To Capture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LibreOffice/7.3.7.2$Linux_X86_64 LibreOffice_project/30$Build-2</Application>
  <AppVersion>15.0000</AppVersion>
  <Words>595</Words>
  <Paragraphs>192</Paragraphs>
  <Company>Illinois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2019-02-13T16:04:21Z</dcterms:created>
  <dc:creator>Sandra Laporte</dc:creator>
  <dc:description/>
  <dc:language>en-US</dc:language>
  <cp:lastModifiedBy>Bernadette Otoo</cp:lastModifiedBy>
  <dcterms:modified xsi:type="dcterms:W3CDTF">2023-06-21T16:48:55Z</dcterms:modified>
  <cp:revision>14</cp:revision>
  <dc:subject/>
  <dc:title>Illinois Tech President's 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6859565F-18A3-4E85-87E5-0B77E7AD2609</vt:lpwstr>
  </property>
  <property fmtid="{D5CDD505-2E9C-101B-9397-08002B2CF9AE}" pid="3" name="ArticulatePath">
    <vt:lpwstr>ILTECH_Template_2019 (1)</vt:lpwstr>
  </property>
  <property fmtid="{D5CDD505-2E9C-101B-9397-08002B2CF9AE}" pid="4" name="PresentationFormat">
    <vt:lpwstr>On-screen Show (16:9)</vt:lpwstr>
  </property>
  <property fmtid="{D5CDD505-2E9C-101B-9397-08002B2CF9AE}" pid="5" name="Slides">
    <vt:i4>17</vt:i4>
  </property>
</Properties>
</file>