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2" r:id="rId4"/>
    <p:sldMasterId id="214748371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Nunito"/>
      <p:regular r:id="rId42"/>
      <p:bold r:id="rId43"/>
      <p:italic r:id="rId44"/>
      <p:boldItalic r:id="rId45"/>
    </p:embeddedFont>
    <p:embeddedFont>
      <p:font typeface="Poppins"/>
      <p:regular r:id="rId46"/>
      <p:bold r:id="rId47"/>
      <p:italic r:id="rId48"/>
      <p:boldItalic r:id="rId49"/>
    </p:embeddedFont>
    <p:embeddedFont>
      <p:font typeface="Anaheim"/>
      <p:regular r:id="rId50"/>
    </p:embeddedFont>
    <p:embeddedFont>
      <p:font typeface="Montserrat"/>
      <p:regular r:id="rId51"/>
      <p:bold r:id="rId52"/>
      <p:italic r:id="rId53"/>
      <p:boldItalic r:id="rId54"/>
    </p:embeddedFont>
    <p:embeddedFont>
      <p:font typeface="Open Sans SemiBold"/>
      <p:regular r:id="rId55"/>
      <p:bold r:id="rId56"/>
      <p:italic r:id="rId57"/>
      <p:boldItalic r:id="rId58"/>
    </p:embeddedFont>
    <p:embeddedFont>
      <p:font typeface="Open Sans Medium"/>
      <p:regular r:id="rId59"/>
      <p:bold r:id="rId60"/>
      <p:italic r:id="rId61"/>
      <p:boldItalic r:id="rId62"/>
    </p:embeddedFont>
    <p:embeddedFont>
      <p:font typeface="Open Sans"/>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75733A-787E-401E-A4D9-847B69546DAE}">
  <a:tblStyle styleId="{F275733A-787E-401E-A4D9-847B69546DA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Nunito-regular.fntdata"/><Relationship Id="rId41" Type="http://schemas.openxmlformats.org/officeDocument/2006/relationships/slide" Target="slides/slide35.xml"/><Relationship Id="rId44" Type="http://schemas.openxmlformats.org/officeDocument/2006/relationships/font" Target="fonts/Nunito-italic.fntdata"/><Relationship Id="rId43" Type="http://schemas.openxmlformats.org/officeDocument/2006/relationships/font" Target="fonts/Nunito-bold.fntdata"/><Relationship Id="rId46" Type="http://schemas.openxmlformats.org/officeDocument/2006/relationships/font" Target="fonts/Poppins-regular.fntdata"/><Relationship Id="rId45"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oppins-italic.fntdata"/><Relationship Id="rId47" Type="http://schemas.openxmlformats.org/officeDocument/2006/relationships/font" Target="fonts/Poppins-bold.fntdata"/><Relationship Id="rId49" Type="http://schemas.openxmlformats.org/officeDocument/2006/relationships/font" Target="fonts/Poppi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OpenSansMedium-boldItalic.fntdata"/><Relationship Id="rId61" Type="http://schemas.openxmlformats.org/officeDocument/2006/relationships/font" Target="fonts/OpenSansMedium-italic.fntdata"/><Relationship Id="rId20" Type="http://schemas.openxmlformats.org/officeDocument/2006/relationships/slide" Target="slides/slide14.xml"/><Relationship Id="rId64" Type="http://schemas.openxmlformats.org/officeDocument/2006/relationships/font" Target="fonts/OpenSans-bold.fntdata"/><Relationship Id="rId63" Type="http://schemas.openxmlformats.org/officeDocument/2006/relationships/font" Target="fonts/OpenSans-regular.fntdata"/><Relationship Id="rId22" Type="http://schemas.openxmlformats.org/officeDocument/2006/relationships/slide" Target="slides/slide16.xml"/><Relationship Id="rId66" Type="http://schemas.openxmlformats.org/officeDocument/2006/relationships/font" Target="fonts/OpenSans-boldItalic.fntdata"/><Relationship Id="rId21" Type="http://schemas.openxmlformats.org/officeDocument/2006/relationships/slide" Target="slides/slide15.xml"/><Relationship Id="rId65" Type="http://schemas.openxmlformats.org/officeDocument/2006/relationships/font" Target="fonts/OpenSans-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OpenSansMedium-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regular.fntdata"/><Relationship Id="rId50" Type="http://schemas.openxmlformats.org/officeDocument/2006/relationships/font" Target="fonts/Anaheim-regular.fntdata"/><Relationship Id="rId53" Type="http://schemas.openxmlformats.org/officeDocument/2006/relationships/font" Target="fonts/Montserrat-italic.fntdata"/><Relationship Id="rId52" Type="http://schemas.openxmlformats.org/officeDocument/2006/relationships/font" Target="fonts/Montserrat-bold.fntdata"/><Relationship Id="rId11" Type="http://schemas.openxmlformats.org/officeDocument/2006/relationships/slide" Target="slides/slide5.xml"/><Relationship Id="rId55" Type="http://schemas.openxmlformats.org/officeDocument/2006/relationships/font" Target="fonts/OpenSansSemiBold-regular.fntdata"/><Relationship Id="rId10" Type="http://schemas.openxmlformats.org/officeDocument/2006/relationships/slide" Target="slides/slide4.xml"/><Relationship Id="rId54" Type="http://schemas.openxmlformats.org/officeDocument/2006/relationships/font" Target="fonts/Montserrat-boldItalic.fntdata"/><Relationship Id="rId13" Type="http://schemas.openxmlformats.org/officeDocument/2006/relationships/slide" Target="slides/slide7.xml"/><Relationship Id="rId57" Type="http://schemas.openxmlformats.org/officeDocument/2006/relationships/font" Target="fonts/OpenSansSemiBold-italic.fntdata"/><Relationship Id="rId12" Type="http://schemas.openxmlformats.org/officeDocument/2006/relationships/slide" Target="slides/slide6.xml"/><Relationship Id="rId56" Type="http://schemas.openxmlformats.org/officeDocument/2006/relationships/font" Target="fonts/OpenSansSemiBold-bold.fntdata"/><Relationship Id="rId15" Type="http://schemas.openxmlformats.org/officeDocument/2006/relationships/slide" Target="slides/slide9.xml"/><Relationship Id="rId59" Type="http://schemas.openxmlformats.org/officeDocument/2006/relationships/font" Target="fonts/OpenSansMedium-regular.fntdata"/><Relationship Id="rId14" Type="http://schemas.openxmlformats.org/officeDocument/2006/relationships/slide" Target="slides/slide8.xml"/><Relationship Id="rId58" Type="http://schemas.openxmlformats.org/officeDocument/2006/relationships/font" Target="fonts/OpenSansSemiBold-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9f20d3304_0_5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09f20d3304_0_5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17363bf8a3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17363bf8a3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17363bf8a3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17363bf8a3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17363bf8a3_2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117363bf8a3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17363bf8a3_2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17363bf8a3_2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11762c579b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11762c579b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117363bf8a3_2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117363bf8a3_2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17363bf8a3_2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117363bf8a3_2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11762c5786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11762c5786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117363bf8a3_2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117363bf8a3_2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17363bf8a3_2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17363bf8a3_2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09f20d3304_0_5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09f20d3304_0_5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117363bf8a3_3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117363bf8a3_3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17363bf88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117363bf88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17363bf8a3_2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117363bf8a3_2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17363bf8a3_2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117363bf8a3_2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117363bf8a3_2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117363bf8a3_2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117363bf88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117363bf88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117603cf0ac_1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117603cf0ac_1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117603cf0ac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117603cf0ac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117363bf8a3_2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117363bf8a3_2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117363bf8a3_2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117363bf8a3_2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17363bf8a3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17363bf8a3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117363bf8a3_2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117363bf8a3_2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117363bf8a3_2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117363bf8a3_2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117363bf8a3_2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117363bf8a3_2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117603cf0ac_1_1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117603cf0ac_1_1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117603cf0ac_1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117603cf0ac_1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117245e38c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117245e38c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09f20d3304_0_5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09f20d3304_0_5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17603cf0ac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17603cf0ac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17603cf0ac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17603cf0ac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17603cf0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17603cf0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17363bf88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17363bf88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17363bf88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17363bf88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8" name="Shape 8"/>
        <p:cNvGrpSpPr/>
        <p:nvPr/>
      </p:nvGrpSpPr>
      <p:grpSpPr>
        <a:xfrm>
          <a:off x="0" y="0"/>
          <a:ext cx="0" cy="0"/>
          <a:chOff x="0" y="0"/>
          <a:chExt cx="0" cy="0"/>
        </a:xfrm>
      </p:grpSpPr>
      <p:sp>
        <p:nvSpPr>
          <p:cNvPr id="9" name="Google Shape;9;p2"/>
          <p:cNvSpPr/>
          <p:nvPr/>
        </p:nvSpPr>
        <p:spPr>
          <a:xfrm>
            <a:off x="5048250" y="-5200"/>
            <a:ext cx="4095600" cy="5143500"/>
          </a:xfrm>
          <a:prstGeom prst="rect">
            <a:avLst/>
          </a:prstGeom>
          <a:gradFill>
            <a:gsLst>
              <a:gs pos="0">
                <a:schemeClr val="accent6"/>
              </a:gs>
              <a:gs pos="52999">
                <a:schemeClr val="lt2"/>
              </a:gs>
              <a:gs pos="100000">
                <a:schemeClr val="dk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862350" y="-709075"/>
            <a:ext cx="6561600" cy="6561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idx="1" type="subTitle"/>
          </p:nvPr>
        </p:nvSpPr>
        <p:spPr>
          <a:xfrm rot="-546">
            <a:off x="719993" y="3416963"/>
            <a:ext cx="3776700" cy="4263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txBox="1"/>
          <p:nvPr>
            <p:ph type="ctrTitle"/>
          </p:nvPr>
        </p:nvSpPr>
        <p:spPr>
          <a:xfrm>
            <a:off x="720100" y="1658350"/>
            <a:ext cx="6561600" cy="1309200"/>
          </a:xfrm>
          <a:prstGeom prst="rect">
            <a:avLst/>
          </a:prstGeom>
        </p:spPr>
        <p:txBody>
          <a:bodyPr anchorCtr="0" anchor="ctr" bIns="91425" lIns="91425" spcFirstLastPara="1" rIns="91425" wrap="square" tIns="91425">
            <a:noAutofit/>
          </a:bodyPr>
          <a:lstStyle>
            <a:lvl1pPr lvl="0" rtl="0" algn="l">
              <a:spcBef>
                <a:spcPts val="0"/>
              </a:spcBef>
              <a:spcAft>
                <a:spcPts val="0"/>
              </a:spcAft>
              <a:buClr>
                <a:srgbClr val="191919"/>
              </a:buClr>
              <a:buSzPts val="5200"/>
              <a:buNone/>
              <a:defRPr sz="40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 name="Shape 39"/>
        <p:cNvGrpSpPr/>
        <p:nvPr/>
      </p:nvGrpSpPr>
      <p:grpSpPr>
        <a:xfrm>
          <a:off x="0" y="0"/>
          <a:ext cx="0" cy="0"/>
          <a:chOff x="0" y="0"/>
          <a:chExt cx="0" cy="0"/>
        </a:xfrm>
      </p:grpSpPr>
      <p:sp>
        <p:nvSpPr>
          <p:cNvPr id="40" name="Google Shape;40;p11"/>
          <p:cNvSpPr txBox="1"/>
          <p:nvPr>
            <p:ph hasCustomPrompt="1" type="title"/>
          </p:nvPr>
        </p:nvSpPr>
        <p:spPr>
          <a:xfrm rot="350">
            <a:off x="1625221" y="1694478"/>
            <a:ext cx="5893500" cy="15111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1" name="Google Shape;41;p11"/>
          <p:cNvSpPr txBox="1"/>
          <p:nvPr>
            <p:ph idx="1" type="subTitle"/>
          </p:nvPr>
        </p:nvSpPr>
        <p:spPr>
          <a:xfrm>
            <a:off x="2458275" y="3176113"/>
            <a:ext cx="4227300" cy="440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 name="Shape 4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3" name="Shape 43"/>
        <p:cNvGrpSpPr/>
        <p:nvPr/>
      </p:nvGrpSpPr>
      <p:grpSpPr>
        <a:xfrm>
          <a:off x="0" y="0"/>
          <a:ext cx="0" cy="0"/>
          <a:chOff x="0" y="0"/>
          <a:chExt cx="0" cy="0"/>
        </a:xfrm>
      </p:grpSpPr>
      <p:sp>
        <p:nvSpPr>
          <p:cNvPr id="44" name="Google Shape;44;p13"/>
          <p:cNvSpPr txBox="1"/>
          <p:nvPr>
            <p:ph type="title"/>
          </p:nvPr>
        </p:nvSpPr>
        <p:spPr>
          <a:xfrm>
            <a:off x="737031" y="519390"/>
            <a:ext cx="23364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5" name="Google Shape;45;p13"/>
          <p:cNvSpPr txBox="1"/>
          <p:nvPr>
            <p:ph idx="1" type="subTitle"/>
          </p:nvPr>
        </p:nvSpPr>
        <p:spPr>
          <a:xfrm>
            <a:off x="720100" y="1045913"/>
            <a:ext cx="2336400" cy="39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46" name="Google Shape;46;p13"/>
          <p:cNvSpPr txBox="1"/>
          <p:nvPr>
            <p:ph hasCustomPrompt="1" idx="2" type="title"/>
          </p:nvPr>
        </p:nvSpPr>
        <p:spPr>
          <a:xfrm rot="1974">
            <a:off x="4066844" y="1320973"/>
            <a:ext cx="1044900" cy="593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7" name="Google Shape;47;p13"/>
          <p:cNvSpPr txBox="1"/>
          <p:nvPr>
            <p:ph hasCustomPrompt="1" idx="3" type="title"/>
          </p:nvPr>
        </p:nvSpPr>
        <p:spPr>
          <a:xfrm>
            <a:off x="4066506" y="1957787"/>
            <a:ext cx="1044900" cy="593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8" name="Google Shape;48;p13"/>
          <p:cNvSpPr txBox="1"/>
          <p:nvPr>
            <p:ph hasCustomPrompt="1" idx="4" type="title"/>
          </p:nvPr>
        </p:nvSpPr>
        <p:spPr>
          <a:xfrm>
            <a:off x="4066506" y="3231347"/>
            <a:ext cx="1044900" cy="593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9" name="Google Shape;49;p13"/>
          <p:cNvSpPr txBox="1"/>
          <p:nvPr>
            <p:ph idx="5" type="title"/>
          </p:nvPr>
        </p:nvSpPr>
        <p:spPr>
          <a:xfrm>
            <a:off x="737031" y="1792940"/>
            <a:ext cx="23364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50" name="Google Shape;50;p13"/>
          <p:cNvSpPr txBox="1"/>
          <p:nvPr>
            <p:ph idx="6" type="subTitle"/>
          </p:nvPr>
        </p:nvSpPr>
        <p:spPr>
          <a:xfrm>
            <a:off x="720100" y="2319463"/>
            <a:ext cx="2336400" cy="39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51" name="Google Shape;51;p13"/>
          <p:cNvSpPr txBox="1"/>
          <p:nvPr>
            <p:ph idx="7" type="title"/>
          </p:nvPr>
        </p:nvSpPr>
        <p:spPr>
          <a:xfrm>
            <a:off x="737031" y="3066490"/>
            <a:ext cx="23364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52" name="Google Shape;52;p13"/>
          <p:cNvSpPr txBox="1"/>
          <p:nvPr>
            <p:ph idx="8" type="subTitle"/>
          </p:nvPr>
        </p:nvSpPr>
        <p:spPr>
          <a:xfrm>
            <a:off x="720100" y="3593013"/>
            <a:ext cx="2336400" cy="39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53" name="Google Shape;53;p13"/>
          <p:cNvSpPr txBox="1"/>
          <p:nvPr>
            <p:ph idx="9" type="title"/>
          </p:nvPr>
        </p:nvSpPr>
        <p:spPr>
          <a:xfrm>
            <a:off x="6104531" y="3703290"/>
            <a:ext cx="23364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 name="Google Shape;54;p13"/>
          <p:cNvSpPr txBox="1"/>
          <p:nvPr>
            <p:ph idx="13" type="subTitle"/>
          </p:nvPr>
        </p:nvSpPr>
        <p:spPr>
          <a:xfrm>
            <a:off x="6087600" y="4229813"/>
            <a:ext cx="2336400" cy="39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55" name="Google Shape;55;p13"/>
          <p:cNvSpPr txBox="1"/>
          <p:nvPr>
            <p:ph idx="14" type="title"/>
          </p:nvPr>
        </p:nvSpPr>
        <p:spPr>
          <a:xfrm>
            <a:off x="6104531" y="2429715"/>
            <a:ext cx="23364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 name="Google Shape;56;p13"/>
          <p:cNvSpPr txBox="1"/>
          <p:nvPr>
            <p:ph idx="15" type="subTitle"/>
          </p:nvPr>
        </p:nvSpPr>
        <p:spPr>
          <a:xfrm>
            <a:off x="6087600" y="2956238"/>
            <a:ext cx="2336400" cy="39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57" name="Google Shape;57;p13"/>
          <p:cNvSpPr txBox="1"/>
          <p:nvPr>
            <p:ph idx="16" type="title"/>
          </p:nvPr>
        </p:nvSpPr>
        <p:spPr>
          <a:xfrm>
            <a:off x="6104531" y="1156140"/>
            <a:ext cx="23364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8" name="Google Shape;58;p13"/>
          <p:cNvSpPr txBox="1"/>
          <p:nvPr>
            <p:ph idx="17" type="subTitle"/>
          </p:nvPr>
        </p:nvSpPr>
        <p:spPr>
          <a:xfrm>
            <a:off x="6087600" y="1682663"/>
            <a:ext cx="2336400" cy="39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59" name="Google Shape;59;p13"/>
          <p:cNvSpPr txBox="1"/>
          <p:nvPr>
            <p:ph hasCustomPrompt="1" idx="18" type="title"/>
          </p:nvPr>
        </p:nvSpPr>
        <p:spPr>
          <a:xfrm rot="1973">
            <a:off x="4066756" y="684367"/>
            <a:ext cx="1045200" cy="593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0" name="Google Shape;60;p13"/>
          <p:cNvSpPr txBox="1"/>
          <p:nvPr>
            <p:ph hasCustomPrompt="1" idx="19" type="title"/>
          </p:nvPr>
        </p:nvSpPr>
        <p:spPr>
          <a:xfrm rot="987">
            <a:off x="4066699" y="2594633"/>
            <a:ext cx="1044900" cy="593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1" name="Google Shape;61;p13"/>
          <p:cNvSpPr txBox="1"/>
          <p:nvPr>
            <p:ph hasCustomPrompt="1" idx="20" type="title"/>
          </p:nvPr>
        </p:nvSpPr>
        <p:spPr>
          <a:xfrm rot="987">
            <a:off x="4066768" y="3868075"/>
            <a:ext cx="1045200" cy="593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2">
    <p:bg>
      <p:bgPr>
        <a:solidFill>
          <a:schemeClr val="dk2"/>
        </a:solidFill>
      </p:bgPr>
    </p:bg>
    <p:spTree>
      <p:nvGrpSpPr>
        <p:cNvPr id="62" name="Shape 62"/>
        <p:cNvGrpSpPr/>
        <p:nvPr/>
      </p:nvGrpSpPr>
      <p:grpSpPr>
        <a:xfrm>
          <a:off x="0" y="0"/>
          <a:ext cx="0" cy="0"/>
          <a:chOff x="0" y="0"/>
          <a:chExt cx="0" cy="0"/>
        </a:xfrm>
      </p:grpSpPr>
      <p:sp>
        <p:nvSpPr>
          <p:cNvPr id="63" name="Google Shape;63;p14"/>
          <p:cNvSpPr txBox="1"/>
          <p:nvPr>
            <p:ph idx="1" type="subTitle"/>
          </p:nvPr>
        </p:nvSpPr>
        <p:spPr>
          <a:xfrm>
            <a:off x="861350" y="1654975"/>
            <a:ext cx="2907600" cy="564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Poppins"/>
              <a:buNone/>
              <a:defRPr b="1" sz="2000">
                <a:latin typeface="Poppins"/>
                <a:ea typeface="Poppins"/>
                <a:cs typeface="Poppins"/>
                <a:sym typeface="Poppins"/>
              </a:defRPr>
            </a:lvl1pPr>
            <a:lvl2pPr lvl="1" rtl="0" algn="ctr">
              <a:lnSpc>
                <a:spcPct val="100000"/>
              </a:lnSpc>
              <a:spcBef>
                <a:spcPts val="1600"/>
              </a:spcBef>
              <a:spcAft>
                <a:spcPts val="0"/>
              </a:spcAft>
              <a:buSzPts val="2000"/>
              <a:buFont typeface="Poppins"/>
              <a:buNone/>
              <a:defRPr b="1" sz="2000">
                <a:latin typeface="Poppins"/>
                <a:ea typeface="Poppins"/>
                <a:cs typeface="Poppins"/>
                <a:sym typeface="Poppins"/>
              </a:defRPr>
            </a:lvl2pPr>
            <a:lvl3pPr lvl="2" rtl="0" algn="ctr">
              <a:lnSpc>
                <a:spcPct val="100000"/>
              </a:lnSpc>
              <a:spcBef>
                <a:spcPts val="1600"/>
              </a:spcBef>
              <a:spcAft>
                <a:spcPts val="0"/>
              </a:spcAft>
              <a:buSzPts val="2000"/>
              <a:buFont typeface="Poppins"/>
              <a:buNone/>
              <a:defRPr b="1" sz="2000">
                <a:latin typeface="Poppins"/>
                <a:ea typeface="Poppins"/>
                <a:cs typeface="Poppins"/>
                <a:sym typeface="Poppins"/>
              </a:defRPr>
            </a:lvl3pPr>
            <a:lvl4pPr lvl="3" rtl="0" algn="ctr">
              <a:lnSpc>
                <a:spcPct val="100000"/>
              </a:lnSpc>
              <a:spcBef>
                <a:spcPts val="1600"/>
              </a:spcBef>
              <a:spcAft>
                <a:spcPts val="0"/>
              </a:spcAft>
              <a:buSzPts val="2000"/>
              <a:buFont typeface="Poppins"/>
              <a:buNone/>
              <a:defRPr b="1" sz="2000">
                <a:latin typeface="Poppins"/>
                <a:ea typeface="Poppins"/>
                <a:cs typeface="Poppins"/>
                <a:sym typeface="Poppins"/>
              </a:defRPr>
            </a:lvl4pPr>
            <a:lvl5pPr lvl="4" rtl="0" algn="ctr">
              <a:lnSpc>
                <a:spcPct val="100000"/>
              </a:lnSpc>
              <a:spcBef>
                <a:spcPts val="1600"/>
              </a:spcBef>
              <a:spcAft>
                <a:spcPts val="0"/>
              </a:spcAft>
              <a:buSzPts val="2000"/>
              <a:buFont typeface="Poppins"/>
              <a:buNone/>
              <a:defRPr b="1" sz="2000">
                <a:latin typeface="Poppins"/>
                <a:ea typeface="Poppins"/>
                <a:cs typeface="Poppins"/>
                <a:sym typeface="Poppins"/>
              </a:defRPr>
            </a:lvl5pPr>
            <a:lvl6pPr lvl="5" rtl="0" algn="ctr">
              <a:lnSpc>
                <a:spcPct val="100000"/>
              </a:lnSpc>
              <a:spcBef>
                <a:spcPts val="1600"/>
              </a:spcBef>
              <a:spcAft>
                <a:spcPts val="0"/>
              </a:spcAft>
              <a:buSzPts val="2000"/>
              <a:buFont typeface="Poppins"/>
              <a:buNone/>
              <a:defRPr b="1" sz="2000">
                <a:latin typeface="Poppins"/>
                <a:ea typeface="Poppins"/>
                <a:cs typeface="Poppins"/>
                <a:sym typeface="Poppins"/>
              </a:defRPr>
            </a:lvl6pPr>
            <a:lvl7pPr lvl="6" rtl="0" algn="ctr">
              <a:lnSpc>
                <a:spcPct val="100000"/>
              </a:lnSpc>
              <a:spcBef>
                <a:spcPts val="1600"/>
              </a:spcBef>
              <a:spcAft>
                <a:spcPts val="0"/>
              </a:spcAft>
              <a:buSzPts val="2000"/>
              <a:buFont typeface="Poppins"/>
              <a:buNone/>
              <a:defRPr b="1" sz="2000">
                <a:latin typeface="Poppins"/>
                <a:ea typeface="Poppins"/>
                <a:cs typeface="Poppins"/>
                <a:sym typeface="Poppins"/>
              </a:defRPr>
            </a:lvl7pPr>
            <a:lvl8pPr lvl="7" rtl="0" algn="ctr">
              <a:lnSpc>
                <a:spcPct val="100000"/>
              </a:lnSpc>
              <a:spcBef>
                <a:spcPts val="1600"/>
              </a:spcBef>
              <a:spcAft>
                <a:spcPts val="0"/>
              </a:spcAft>
              <a:buSzPts val="2000"/>
              <a:buFont typeface="Poppins"/>
              <a:buNone/>
              <a:defRPr b="1" sz="2000">
                <a:latin typeface="Poppins"/>
                <a:ea typeface="Poppins"/>
                <a:cs typeface="Poppins"/>
                <a:sym typeface="Poppins"/>
              </a:defRPr>
            </a:lvl8pPr>
            <a:lvl9pPr lvl="8" rtl="0" algn="ctr">
              <a:lnSpc>
                <a:spcPct val="100000"/>
              </a:lnSpc>
              <a:spcBef>
                <a:spcPts val="1600"/>
              </a:spcBef>
              <a:spcAft>
                <a:spcPts val="1600"/>
              </a:spcAft>
              <a:buSzPts val="2000"/>
              <a:buFont typeface="Poppins"/>
              <a:buNone/>
              <a:defRPr b="1" sz="2000">
                <a:latin typeface="Poppins"/>
                <a:ea typeface="Poppins"/>
                <a:cs typeface="Poppins"/>
                <a:sym typeface="Poppins"/>
              </a:defRPr>
            </a:lvl9pPr>
          </a:lstStyle>
          <a:p/>
        </p:txBody>
      </p:sp>
      <p:sp>
        <p:nvSpPr>
          <p:cNvPr id="64" name="Google Shape;64;p14"/>
          <p:cNvSpPr txBox="1"/>
          <p:nvPr>
            <p:ph idx="2" type="subTitle"/>
          </p:nvPr>
        </p:nvSpPr>
        <p:spPr>
          <a:xfrm>
            <a:off x="720000" y="2964000"/>
            <a:ext cx="2907600" cy="564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Poppins"/>
              <a:buNone/>
              <a:defRPr b="1" sz="2000">
                <a:latin typeface="Poppins"/>
                <a:ea typeface="Poppins"/>
                <a:cs typeface="Poppins"/>
                <a:sym typeface="Poppins"/>
              </a:defRPr>
            </a:lvl1pPr>
            <a:lvl2pPr lvl="1" rtl="0" algn="ctr">
              <a:lnSpc>
                <a:spcPct val="100000"/>
              </a:lnSpc>
              <a:spcBef>
                <a:spcPts val="1600"/>
              </a:spcBef>
              <a:spcAft>
                <a:spcPts val="0"/>
              </a:spcAft>
              <a:buSzPts val="2000"/>
              <a:buFont typeface="Poppins"/>
              <a:buNone/>
              <a:defRPr b="1" sz="2000">
                <a:latin typeface="Poppins"/>
                <a:ea typeface="Poppins"/>
                <a:cs typeface="Poppins"/>
                <a:sym typeface="Poppins"/>
              </a:defRPr>
            </a:lvl2pPr>
            <a:lvl3pPr lvl="2" rtl="0" algn="ctr">
              <a:lnSpc>
                <a:spcPct val="100000"/>
              </a:lnSpc>
              <a:spcBef>
                <a:spcPts val="1600"/>
              </a:spcBef>
              <a:spcAft>
                <a:spcPts val="0"/>
              </a:spcAft>
              <a:buSzPts val="2000"/>
              <a:buFont typeface="Poppins"/>
              <a:buNone/>
              <a:defRPr b="1" sz="2000">
                <a:latin typeface="Poppins"/>
                <a:ea typeface="Poppins"/>
                <a:cs typeface="Poppins"/>
                <a:sym typeface="Poppins"/>
              </a:defRPr>
            </a:lvl3pPr>
            <a:lvl4pPr lvl="3" rtl="0" algn="ctr">
              <a:lnSpc>
                <a:spcPct val="100000"/>
              </a:lnSpc>
              <a:spcBef>
                <a:spcPts val="1600"/>
              </a:spcBef>
              <a:spcAft>
                <a:spcPts val="0"/>
              </a:spcAft>
              <a:buSzPts val="2000"/>
              <a:buFont typeface="Poppins"/>
              <a:buNone/>
              <a:defRPr b="1" sz="2000">
                <a:latin typeface="Poppins"/>
                <a:ea typeface="Poppins"/>
                <a:cs typeface="Poppins"/>
                <a:sym typeface="Poppins"/>
              </a:defRPr>
            </a:lvl4pPr>
            <a:lvl5pPr lvl="4" rtl="0" algn="ctr">
              <a:lnSpc>
                <a:spcPct val="100000"/>
              </a:lnSpc>
              <a:spcBef>
                <a:spcPts val="1600"/>
              </a:spcBef>
              <a:spcAft>
                <a:spcPts val="0"/>
              </a:spcAft>
              <a:buSzPts val="2000"/>
              <a:buFont typeface="Poppins"/>
              <a:buNone/>
              <a:defRPr b="1" sz="2000">
                <a:latin typeface="Poppins"/>
                <a:ea typeface="Poppins"/>
                <a:cs typeface="Poppins"/>
                <a:sym typeface="Poppins"/>
              </a:defRPr>
            </a:lvl5pPr>
            <a:lvl6pPr lvl="5" rtl="0" algn="ctr">
              <a:lnSpc>
                <a:spcPct val="100000"/>
              </a:lnSpc>
              <a:spcBef>
                <a:spcPts val="1600"/>
              </a:spcBef>
              <a:spcAft>
                <a:spcPts val="0"/>
              </a:spcAft>
              <a:buSzPts val="2000"/>
              <a:buFont typeface="Poppins"/>
              <a:buNone/>
              <a:defRPr b="1" sz="2000">
                <a:latin typeface="Poppins"/>
                <a:ea typeface="Poppins"/>
                <a:cs typeface="Poppins"/>
                <a:sym typeface="Poppins"/>
              </a:defRPr>
            </a:lvl6pPr>
            <a:lvl7pPr lvl="6" rtl="0" algn="ctr">
              <a:lnSpc>
                <a:spcPct val="100000"/>
              </a:lnSpc>
              <a:spcBef>
                <a:spcPts val="1600"/>
              </a:spcBef>
              <a:spcAft>
                <a:spcPts val="0"/>
              </a:spcAft>
              <a:buSzPts val="2000"/>
              <a:buFont typeface="Poppins"/>
              <a:buNone/>
              <a:defRPr b="1" sz="2000">
                <a:latin typeface="Poppins"/>
                <a:ea typeface="Poppins"/>
                <a:cs typeface="Poppins"/>
                <a:sym typeface="Poppins"/>
              </a:defRPr>
            </a:lvl7pPr>
            <a:lvl8pPr lvl="7" rtl="0" algn="ctr">
              <a:lnSpc>
                <a:spcPct val="100000"/>
              </a:lnSpc>
              <a:spcBef>
                <a:spcPts val="1600"/>
              </a:spcBef>
              <a:spcAft>
                <a:spcPts val="0"/>
              </a:spcAft>
              <a:buSzPts val="2000"/>
              <a:buFont typeface="Poppins"/>
              <a:buNone/>
              <a:defRPr b="1" sz="2000">
                <a:latin typeface="Poppins"/>
                <a:ea typeface="Poppins"/>
                <a:cs typeface="Poppins"/>
                <a:sym typeface="Poppins"/>
              </a:defRPr>
            </a:lvl8pPr>
            <a:lvl9pPr lvl="8" rtl="0" algn="ctr">
              <a:lnSpc>
                <a:spcPct val="100000"/>
              </a:lnSpc>
              <a:spcBef>
                <a:spcPts val="1600"/>
              </a:spcBef>
              <a:spcAft>
                <a:spcPts val="1600"/>
              </a:spcAft>
              <a:buSzPts val="2000"/>
              <a:buFont typeface="Poppins"/>
              <a:buNone/>
              <a:defRPr b="1" sz="2000">
                <a:latin typeface="Poppins"/>
                <a:ea typeface="Poppins"/>
                <a:cs typeface="Poppins"/>
                <a:sym typeface="Poppins"/>
              </a:defRPr>
            </a:lvl9pPr>
          </a:lstStyle>
          <a:p/>
        </p:txBody>
      </p:sp>
      <p:sp>
        <p:nvSpPr>
          <p:cNvPr id="65" name="Google Shape;65;p14"/>
          <p:cNvSpPr txBox="1"/>
          <p:nvPr>
            <p:ph idx="3" type="subTitle"/>
          </p:nvPr>
        </p:nvSpPr>
        <p:spPr>
          <a:xfrm>
            <a:off x="861338" y="227530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6" name="Google Shape;66;p14"/>
          <p:cNvSpPr txBox="1"/>
          <p:nvPr>
            <p:ph idx="4" type="subTitle"/>
          </p:nvPr>
        </p:nvSpPr>
        <p:spPr>
          <a:xfrm>
            <a:off x="719988" y="3584325"/>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7" name="Google Shape;67;p14"/>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68" name="Shape 68"/>
        <p:cNvGrpSpPr/>
        <p:nvPr/>
      </p:nvGrpSpPr>
      <p:grpSpPr>
        <a:xfrm>
          <a:off x="0" y="0"/>
          <a:ext cx="0" cy="0"/>
          <a:chOff x="0" y="0"/>
          <a:chExt cx="0" cy="0"/>
        </a:xfrm>
      </p:grpSpPr>
      <p:sp>
        <p:nvSpPr>
          <p:cNvPr id="69" name="Google Shape;69;p15"/>
          <p:cNvSpPr txBox="1"/>
          <p:nvPr>
            <p:ph type="title"/>
          </p:nvPr>
        </p:nvSpPr>
        <p:spPr>
          <a:xfrm rot="-804">
            <a:off x="1161528" y="3125401"/>
            <a:ext cx="2566800" cy="604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800"/>
              <a:buNone/>
              <a:defRPr sz="2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0" name="Google Shape;70;p15"/>
          <p:cNvSpPr txBox="1"/>
          <p:nvPr>
            <p:ph idx="1" type="subTitle"/>
          </p:nvPr>
        </p:nvSpPr>
        <p:spPr>
          <a:xfrm>
            <a:off x="1161650" y="1358838"/>
            <a:ext cx="4563900" cy="1596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MAIN_POINT_1">
    <p:spTree>
      <p:nvGrpSpPr>
        <p:cNvPr id="71" name="Shape 71"/>
        <p:cNvGrpSpPr/>
        <p:nvPr/>
      </p:nvGrpSpPr>
      <p:grpSpPr>
        <a:xfrm>
          <a:off x="0" y="0"/>
          <a:ext cx="0" cy="0"/>
          <a:chOff x="0" y="0"/>
          <a:chExt cx="0" cy="0"/>
        </a:xfrm>
      </p:grpSpPr>
      <p:sp>
        <p:nvSpPr>
          <p:cNvPr id="72" name="Google Shape;72;p16"/>
          <p:cNvSpPr txBox="1"/>
          <p:nvPr>
            <p:ph idx="1" type="subTitle"/>
          </p:nvPr>
        </p:nvSpPr>
        <p:spPr>
          <a:xfrm rot="258">
            <a:off x="2576506" y="3356243"/>
            <a:ext cx="3990900" cy="63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 name="Google Shape;73;p16"/>
          <p:cNvSpPr txBox="1"/>
          <p:nvPr>
            <p:ph type="title"/>
          </p:nvPr>
        </p:nvSpPr>
        <p:spPr>
          <a:xfrm>
            <a:off x="1789200" y="1061188"/>
            <a:ext cx="5565600" cy="228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1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74" name="Shape 74"/>
        <p:cNvGrpSpPr/>
        <p:nvPr/>
      </p:nvGrpSpPr>
      <p:grpSpPr>
        <a:xfrm>
          <a:off x="0" y="0"/>
          <a:ext cx="0" cy="0"/>
          <a:chOff x="0" y="0"/>
          <a:chExt cx="0" cy="0"/>
        </a:xfrm>
      </p:grpSpPr>
      <p:sp>
        <p:nvSpPr>
          <p:cNvPr id="75" name="Google Shape;75;p17"/>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 name="Google Shape;76;p17"/>
          <p:cNvSpPr txBox="1"/>
          <p:nvPr>
            <p:ph idx="2" type="title"/>
          </p:nvPr>
        </p:nvSpPr>
        <p:spPr>
          <a:xfrm>
            <a:off x="3285000" y="1751263"/>
            <a:ext cx="23364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7" name="Google Shape;77;p17"/>
          <p:cNvSpPr txBox="1"/>
          <p:nvPr>
            <p:ph idx="1" type="subTitle"/>
          </p:nvPr>
        </p:nvSpPr>
        <p:spPr>
          <a:xfrm>
            <a:off x="720000" y="1713778"/>
            <a:ext cx="2336400" cy="60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8" name="Google Shape;78;p17"/>
          <p:cNvSpPr txBox="1"/>
          <p:nvPr>
            <p:ph idx="3" type="title"/>
          </p:nvPr>
        </p:nvSpPr>
        <p:spPr>
          <a:xfrm>
            <a:off x="3285000" y="2688225"/>
            <a:ext cx="23364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9" name="Google Shape;79;p17"/>
          <p:cNvSpPr txBox="1"/>
          <p:nvPr>
            <p:ph idx="4" type="subTitle"/>
          </p:nvPr>
        </p:nvSpPr>
        <p:spPr>
          <a:xfrm>
            <a:off x="720000" y="2650741"/>
            <a:ext cx="2336400" cy="60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0" name="Google Shape;80;p17"/>
          <p:cNvSpPr txBox="1"/>
          <p:nvPr>
            <p:ph idx="5" type="title"/>
          </p:nvPr>
        </p:nvSpPr>
        <p:spPr>
          <a:xfrm>
            <a:off x="3285000" y="3625188"/>
            <a:ext cx="23364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1" name="Google Shape;81;p17"/>
          <p:cNvSpPr txBox="1"/>
          <p:nvPr>
            <p:ph idx="6" type="subTitle"/>
          </p:nvPr>
        </p:nvSpPr>
        <p:spPr>
          <a:xfrm>
            <a:off x="723700" y="3587703"/>
            <a:ext cx="2336400" cy="60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82" name="Shape 82"/>
        <p:cNvGrpSpPr/>
        <p:nvPr/>
      </p:nvGrpSpPr>
      <p:grpSpPr>
        <a:xfrm>
          <a:off x="0" y="0"/>
          <a:ext cx="0" cy="0"/>
          <a:chOff x="0" y="0"/>
          <a:chExt cx="0" cy="0"/>
        </a:xfrm>
      </p:grpSpPr>
      <p:sp>
        <p:nvSpPr>
          <p:cNvPr id="83" name="Google Shape;83;p18"/>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4" name="Google Shape;84;p18"/>
          <p:cNvSpPr txBox="1"/>
          <p:nvPr>
            <p:ph idx="2" type="title"/>
          </p:nvPr>
        </p:nvSpPr>
        <p:spPr>
          <a:xfrm>
            <a:off x="1519313" y="1835250"/>
            <a:ext cx="28671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5" name="Google Shape;85;p18"/>
          <p:cNvSpPr txBox="1"/>
          <p:nvPr>
            <p:ph idx="1" type="subTitle"/>
          </p:nvPr>
        </p:nvSpPr>
        <p:spPr>
          <a:xfrm>
            <a:off x="1519325" y="2421775"/>
            <a:ext cx="28671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6" name="Google Shape;86;p18"/>
          <p:cNvSpPr txBox="1"/>
          <p:nvPr>
            <p:ph idx="3" type="title"/>
          </p:nvPr>
        </p:nvSpPr>
        <p:spPr>
          <a:xfrm>
            <a:off x="5556893" y="1835250"/>
            <a:ext cx="28671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7" name="Google Shape;87;p18"/>
          <p:cNvSpPr txBox="1"/>
          <p:nvPr>
            <p:ph idx="4" type="subTitle"/>
          </p:nvPr>
        </p:nvSpPr>
        <p:spPr>
          <a:xfrm>
            <a:off x="5556902" y="2421775"/>
            <a:ext cx="28671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 name="Google Shape;88;p18"/>
          <p:cNvSpPr txBox="1"/>
          <p:nvPr>
            <p:ph idx="5" type="title"/>
          </p:nvPr>
        </p:nvSpPr>
        <p:spPr>
          <a:xfrm>
            <a:off x="1519300" y="3452675"/>
            <a:ext cx="28671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9" name="Google Shape;89;p18"/>
          <p:cNvSpPr txBox="1"/>
          <p:nvPr>
            <p:ph idx="6" type="subTitle"/>
          </p:nvPr>
        </p:nvSpPr>
        <p:spPr>
          <a:xfrm>
            <a:off x="1519313" y="4039200"/>
            <a:ext cx="28671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 name="Google Shape;90;p18"/>
          <p:cNvSpPr txBox="1"/>
          <p:nvPr>
            <p:ph idx="7" type="title"/>
          </p:nvPr>
        </p:nvSpPr>
        <p:spPr>
          <a:xfrm>
            <a:off x="5556880" y="3452675"/>
            <a:ext cx="28671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1" name="Google Shape;91;p18"/>
          <p:cNvSpPr txBox="1"/>
          <p:nvPr>
            <p:ph idx="8" type="subTitle"/>
          </p:nvPr>
        </p:nvSpPr>
        <p:spPr>
          <a:xfrm>
            <a:off x="5556890" y="4039200"/>
            <a:ext cx="28671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92" name="Shape 92"/>
        <p:cNvGrpSpPr/>
        <p:nvPr/>
      </p:nvGrpSpPr>
      <p:grpSpPr>
        <a:xfrm>
          <a:off x="0" y="0"/>
          <a:ext cx="0" cy="0"/>
          <a:chOff x="0" y="0"/>
          <a:chExt cx="0" cy="0"/>
        </a:xfrm>
      </p:grpSpPr>
      <p:sp>
        <p:nvSpPr>
          <p:cNvPr id="93" name="Google Shape;93;p19"/>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4" name="Google Shape;94;p19"/>
          <p:cNvSpPr txBox="1"/>
          <p:nvPr>
            <p:ph idx="2" type="title"/>
          </p:nvPr>
        </p:nvSpPr>
        <p:spPr>
          <a:xfrm>
            <a:off x="720000" y="1835250"/>
            <a:ext cx="23055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5" name="Google Shape;95;p19"/>
          <p:cNvSpPr txBox="1"/>
          <p:nvPr>
            <p:ph idx="1" type="subTitle"/>
          </p:nvPr>
        </p:nvSpPr>
        <p:spPr>
          <a:xfrm>
            <a:off x="720000" y="2421775"/>
            <a:ext cx="2305500" cy="41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 name="Google Shape;96;p19"/>
          <p:cNvSpPr txBox="1"/>
          <p:nvPr>
            <p:ph idx="3" type="title"/>
          </p:nvPr>
        </p:nvSpPr>
        <p:spPr>
          <a:xfrm>
            <a:off x="3419269" y="1835250"/>
            <a:ext cx="23055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7" name="Google Shape;97;p19"/>
          <p:cNvSpPr txBox="1"/>
          <p:nvPr>
            <p:ph idx="4" type="subTitle"/>
          </p:nvPr>
        </p:nvSpPr>
        <p:spPr>
          <a:xfrm>
            <a:off x="3419271" y="2421775"/>
            <a:ext cx="2305500" cy="41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8" name="Google Shape;98;p19"/>
          <p:cNvSpPr txBox="1"/>
          <p:nvPr>
            <p:ph idx="5" type="title"/>
          </p:nvPr>
        </p:nvSpPr>
        <p:spPr>
          <a:xfrm>
            <a:off x="720000" y="3602675"/>
            <a:ext cx="23055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9" name="Google Shape;99;p19"/>
          <p:cNvSpPr txBox="1"/>
          <p:nvPr>
            <p:ph idx="6" type="subTitle"/>
          </p:nvPr>
        </p:nvSpPr>
        <p:spPr>
          <a:xfrm>
            <a:off x="720000" y="4189200"/>
            <a:ext cx="2305500" cy="41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0" name="Google Shape;100;p19"/>
          <p:cNvSpPr txBox="1"/>
          <p:nvPr>
            <p:ph idx="7" type="title"/>
          </p:nvPr>
        </p:nvSpPr>
        <p:spPr>
          <a:xfrm>
            <a:off x="3419269" y="3602675"/>
            <a:ext cx="23055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1" name="Google Shape;101;p19"/>
          <p:cNvSpPr txBox="1"/>
          <p:nvPr>
            <p:ph idx="8" type="subTitle"/>
          </p:nvPr>
        </p:nvSpPr>
        <p:spPr>
          <a:xfrm>
            <a:off x="3419271" y="4189200"/>
            <a:ext cx="2305500" cy="41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2" name="Google Shape;102;p19"/>
          <p:cNvSpPr txBox="1"/>
          <p:nvPr>
            <p:ph idx="9" type="title"/>
          </p:nvPr>
        </p:nvSpPr>
        <p:spPr>
          <a:xfrm>
            <a:off x="6118545" y="1835250"/>
            <a:ext cx="23055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3" name="Google Shape;103;p19"/>
          <p:cNvSpPr txBox="1"/>
          <p:nvPr>
            <p:ph idx="13" type="subTitle"/>
          </p:nvPr>
        </p:nvSpPr>
        <p:spPr>
          <a:xfrm>
            <a:off x="6118550" y="2421775"/>
            <a:ext cx="2305500" cy="41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4" name="Google Shape;104;p19"/>
          <p:cNvSpPr txBox="1"/>
          <p:nvPr>
            <p:ph idx="14" type="title"/>
          </p:nvPr>
        </p:nvSpPr>
        <p:spPr>
          <a:xfrm>
            <a:off x="6118545" y="3602675"/>
            <a:ext cx="23055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5" name="Google Shape;105;p19"/>
          <p:cNvSpPr txBox="1"/>
          <p:nvPr>
            <p:ph idx="15" type="subTitle"/>
          </p:nvPr>
        </p:nvSpPr>
        <p:spPr>
          <a:xfrm>
            <a:off x="6118550" y="4189200"/>
            <a:ext cx="2305500" cy="41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06" name="Shape 106"/>
        <p:cNvGrpSpPr/>
        <p:nvPr/>
      </p:nvGrpSpPr>
      <p:grpSpPr>
        <a:xfrm>
          <a:off x="0" y="0"/>
          <a:ext cx="0" cy="0"/>
          <a:chOff x="0" y="0"/>
          <a:chExt cx="0" cy="0"/>
        </a:xfrm>
      </p:grpSpPr>
      <p:sp>
        <p:nvSpPr>
          <p:cNvPr id="107" name="Google Shape;107;p20"/>
          <p:cNvSpPr txBox="1"/>
          <p:nvPr>
            <p:ph hasCustomPrompt="1" type="title"/>
          </p:nvPr>
        </p:nvSpPr>
        <p:spPr>
          <a:xfrm rot="-255">
            <a:off x="1402767" y="820458"/>
            <a:ext cx="4049700" cy="991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8" name="Google Shape;108;p20"/>
          <p:cNvSpPr txBox="1"/>
          <p:nvPr>
            <p:ph idx="1" type="subTitle"/>
          </p:nvPr>
        </p:nvSpPr>
        <p:spPr>
          <a:xfrm>
            <a:off x="1402800" y="1968688"/>
            <a:ext cx="40497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9" name="Google Shape;109;p20"/>
          <p:cNvSpPr txBox="1"/>
          <p:nvPr>
            <p:ph hasCustomPrompt="1" idx="2" type="title"/>
          </p:nvPr>
        </p:nvSpPr>
        <p:spPr>
          <a:xfrm>
            <a:off x="3690516" y="2807803"/>
            <a:ext cx="4049700" cy="991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10" name="Google Shape;110;p20"/>
          <p:cNvSpPr txBox="1"/>
          <p:nvPr>
            <p:ph idx="3" type="subTitle"/>
          </p:nvPr>
        </p:nvSpPr>
        <p:spPr>
          <a:xfrm>
            <a:off x="3690500" y="3956088"/>
            <a:ext cx="40497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391900" y="2412425"/>
            <a:ext cx="43602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3796851" y="1053785"/>
            <a:ext cx="1550100" cy="12237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txBox="1"/>
          <p:nvPr>
            <p:ph idx="1" type="subTitle"/>
          </p:nvPr>
        </p:nvSpPr>
        <p:spPr>
          <a:xfrm rot="462">
            <a:off x="3455476" y="3455300"/>
            <a:ext cx="2233200" cy="63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TITLE_AND_TWO_COLUMNS_1">
    <p:spTree>
      <p:nvGrpSpPr>
        <p:cNvPr id="111" name="Shape 111"/>
        <p:cNvGrpSpPr/>
        <p:nvPr/>
      </p:nvGrpSpPr>
      <p:grpSpPr>
        <a:xfrm>
          <a:off x="0" y="0"/>
          <a:ext cx="0" cy="0"/>
          <a:chOff x="0" y="0"/>
          <a:chExt cx="0" cy="0"/>
        </a:xfrm>
      </p:grpSpPr>
      <p:sp>
        <p:nvSpPr>
          <p:cNvPr id="112" name="Google Shape;112;p21"/>
          <p:cNvSpPr txBox="1"/>
          <p:nvPr>
            <p:ph idx="1" type="subTitle"/>
          </p:nvPr>
        </p:nvSpPr>
        <p:spPr>
          <a:xfrm>
            <a:off x="1290775" y="3972050"/>
            <a:ext cx="29076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3" name="Google Shape;113;p21"/>
          <p:cNvSpPr txBox="1"/>
          <p:nvPr>
            <p:ph idx="2" type="subTitle"/>
          </p:nvPr>
        </p:nvSpPr>
        <p:spPr>
          <a:xfrm>
            <a:off x="4945650" y="3972050"/>
            <a:ext cx="29076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4" name="Google Shape;114;p21"/>
          <p:cNvSpPr txBox="1"/>
          <p:nvPr>
            <p:ph hasCustomPrompt="1" type="title"/>
          </p:nvPr>
        </p:nvSpPr>
        <p:spPr>
          <a:xfrm>
            <a:off x="1290775" y="2900975"/>
            <a:ext cx="2907600" cy="991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15" name="Google Shape;115;p21"/>
          <p:cNvSpPr txBox="1"/>
          <p:nvPr>
            <p:ph hasCustomPrompt="1" idx="3" type="title"/>
          </p:nvPr>
        </p:nvSpPr>
        <p:spPr>
          <a:xfrm>
            <a:off x="4945650" y="2900975"/>
            <a:ext cx="2907600" cy="991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16" name="Google Shape;116;p21"/>
          <p:cNvSpPr txBox="1"/>
          <p:nvPr>
            <p:ph idx="4"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17" name="Shape 117"/>
        <p:cNvGrpSpPr/>
        <p:nvPr/>
      </p:nvGrpSpPr>
      <p:grpSpPr>
        <a:xfrm>
          <a:off x="0" y="0"/>
          <a:ext cx="0" cy="0"/>
          <a:chOff x="0" y="0"/>
          <a:chExt cx="0" cy="0"/>
        </a:xfrm>
      </p:grpSpPr>
      <p:sp>
        <p:nvSpPr>
          <p:cNvPr id="118" name="Google Shape;118;p22"/>
          <p:cNvSpPr txBox="1"/>
          <p:nvPr/>
        </p:nvSpPr>
        <p:spPr>
          <a:xfrm>
            <a:off x="2779400" y="3233050"/>
            <a:ext cx="3585300" cy="700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a:solidFill>
                  <a:schemeClr val="dk1"/>
                </a:solidFill>
                <a:highlight>
                  <a:schemeClr val="lt2"/>
                </a:highlight>
                <a:latin typeface="Nunito"/>
                <a:ea typeface="Nunito"/>
                <a:cs typeface="Nunito"/>
                <a:sym typeface="Nunito"/>
              </a:rPr>
              <a:t>CREDITS:</a:t>
            </a:r>
            <a:r>
              <a:rPr lang="en" sz="1100">
                <a:solidFill>
                  <a:schemeClr val="dk1"/>
                </a:solidFill>
                <a:latin typeface="Nunito"/>
                <a:ea typeface="Nunito"/>
                <a:cs typeface="Nunito"/>
                <a:sym typeface="Nunito"/>
              </a:rPr>
              <a:t> This presentation template was created by </a:t>
            </a:r>
            <a:r>
              <a:rPr b="1" lang="en" sz="1100">
                <a:solidFill>
                  <a:schemeClr val="dk1"/>
                </a:solidFill>
                <a:highlight>
                  <a:schemeClr val="lt2"/>
                </a:highlight>
                <a:uFill>
                  <a:noFill/>
                </a:uFill>
                <a:latin typeface="Nunito"/>
                <a:ea typeface="Nunito"/>
                <a:cs typeface="Nunito"/>
                <a:sym typeface="Nunito"/>
                <a:hlinkClick r:id="rId2">
                  <a:extLst>
                    <a:ext uri="{A12FA001-AC4F-418D-AE19-62706E023703}">
                      <ahyp:hlinkClr val="tx"/>
                    </a:ext>
                  </a:extLst>
                </a:hlinkClick>
              </a:rPr>
              <a:t>Slidesgo</a:t>
            </a:r>
            <a:r>
              <a:rPr b="1" lang="en" sz="1100">
                <a:solidFill>
                  <a:schemeClr val="dk1"/>
                </a:solidFill>
                <a:highlight>
                  <a:schemeClr val="lt2"/>
                </a:highlight>
                <a:latin typeface="Nunito"/>
                <a:ea typeface="Nunito"/>
                <a:cs typeface="Nunito"/>
                <a:sym typeface="Nunito"/>
              </a:rPr>
              <a:t>,</a:t>
            </a:r>
            <a:r>
              <a:rPr lang="en" sz="1100">
                <a:solidFill>
                  <a:schemeClr val="dk1"/>
                </a:solidFill>
                <a:latin typeface="Nunito"/>
                <a:ea typeface="Nunito"/>
                <a:cs typeface="Nunito"/>
                <a:sym typeface="Nunito"/>
              </a:rPr>
              <a:t> including icons by </a:t>
            </a:r>
            <a:r>
              <a:rPr b="1" lang="en" sz="1100">
                <a:solidFill>
                  <a:schemeClr val="dk1"/>
                </a:solidFill>
                <a:highlight>
                  <a:schemeClr val="lt2"/>
                </a:highlight>
                <a:uFill>
                  <a:noFill/>
                </a:uFill>
                <a:latin typeface="Nunito"/>
                <a:ea typeface="Nunito"/>
                <a:cs typeface="Nunito"/>
                <a:sym typeface="Nunito"/>
                <a:hlinkClick r:id="rId3">
                  <a:extLst>
                    <a:ext uri="{A12FA001-AC4F-418D-AE19-62706E023703}">
                      <ahyp:hlinkClr val="tx"/>
                    </a:ext>
                  </a:extLst>
                </a:hlinkClick>
              </a:rPr>
              <a:t>Flaticon</a:t>
            </a:r>
            <a:r>
              <a:rPr b="1" lang="en" sz="1100">
                <a:solidFill>
                  <a:schemeClr val="dk1"/>
                </a:solidFill>
                <a:highlight>
                  <a:schemeClr val="lt2"/>
                </a:highlight>
                <a:latin typeface="Nunito"/>
                <a:ea typeface="Nunito"/>
                <a:cs typeface="Nunito"/>
                <a:sym typeface="Nunito"/>
              </a:rPr>
              <a:t>,</a:t>
            </a:r>
            <a:r>
              <a:rPr lang="en" sz="1100">
                <a:solidFill>
                  <a:schemeClr val="dk1"/>
                </a:solidFill>
                <a:latin typeface="Nunito"/>
                <a:ea typeface="Nunito"/>
                <a:cs typeface="Nunito"/>
                <a:sym typeface="Nunito"/>
              </a:rPr>
              <a:t> and infographics &amp; images by </a:t>
            </a:r>
            <a:r>
              <a:rPr b="1" lang="en" sz="1100">
                <a:solidFill>
                  <a:schemeClr val="dk1"/>
                </a:solidFill>
                <a:highlight>
                  <a:schemeClr val="lt2"/>
                </a:highlight>
                <a:uFill>
                  <a:noFill/>
                </a:uFill>
                <a:latin typeface="Nunito"/>
                <a:ea typeface="Nunito"/>
                <a:cs typeface="Nunito"/>
                <a:sym typeface="Nunito"/>
                <a:hlinkClick r:id="rId4">
                  <a:extLst>
                    <a:ext uri="{A12FA001-AC4F-418D-AE19-62706E023703}">
                      <ahyp:hlinkClr val="tx"/>
                    </a:ext>
                  </a:extLst>
                </a:hlinkClick>
              </a:rPr>
              <a:t>Freepik</a:t>
            </a:r>
            <a:endParaRPr b="1" sz="1100">
              <a:solidFill>
                <a:schemeClr val="dk1"/>
              </a:solidFill>
              <a:highlight>
                <a:schemeClr val="lt2"/>
              </a:highlight>
              <a:latin typeface="Nunito"/>
              <a:ea typeface="Nunito"/>
              <a:cs typeface="Nunito"/>
              <a:sym typeface="Nunito"/>
            </a:endParaRPr>
          </a:p>
        </p:txBody>
      </p:sp>
      <p:sp>
        <p:nvSpPr>
          <p:cNvPr id="119" name="Google Shape;119;p22"/>
          <p:cNvSpPr txBox="1"/>
          <p:nvPr>
            <p:ph type="ctrTitle"/>
          </p:nvPr>
        </p:nvSpPr>
        <p:spPr>
          <a:xfrm>
            <a:off x="2846144" y="612301"/>
            <a:ext cx="3451800" cy="1126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0" name="Google Shape;120;p22"/>
          <p:cNvSpPr txBox="1"/>
          <p:nvPr>
            <p:ph idx="1" type="subTitle"/>
          </p:nvPr>
        </p:nvSpPr>
        <p:spPr>
          <a:xfrm>
            <a:off x="2679300" y="2005158"/>
            <a:ext cx="37854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121" name="Google Shape;121;p22"/>
          <p:cNvSpPr txBox="1"/>
          <p:nvPr>
            <p:ph idx="2" type="subTitle"/>
          </p:nvPr>
        </p:nvSpPr>
        <p:spPr>
          <a:xfrm rot="-962">
            <a:off x="2963720" y="4156942"/>
            <a:ext cx="3216600" cy="373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None/>
              <a:defRPr sz="1100"/>
            </a:lvl1pPr>
            <a:lvl2pPr lvl="1" rtl="0" algn="ctr">
              <a:lnSpc>
                <a:spcPct val="100000"/>
              </a:lnSpc>
              <a:spcBef>
                <a:spcPts val="0"/>
              </a:spcBef>
              <a:spcAft>
                <a:spcPts val="0"/>
              </a:spcAft>
              <a:buClr>
                <a:schemeClr val="dk1"/>
              </a:buClr>
              <a:buSzPts val="1100"/>
              <a:buNone/>
              <a:defRPr sz="1100">
                <a:solidFill>
                  <a:schemeClr val="dk1"/>
                </a:solidFill>
              </a:defRPr>
            </a:lvl2pPr>
            <a:lvl3pPr lvl="2" rtl="0" algn="ctr">
              <a:lnSpc>
                <a:spcPct val="100000"/>
              </a:lnSpc>
              <a:spcBef>
                <a:spcPts val="0"/>
              </a:spcBef>
              <a:spcAft>
                <a:spcPts val="0"/>
              </a:spcAft>
              <a:buClr>
                <a:schemeClr val="dk1"/>
              </a:buClr>
              <a:buSzPts val="1100"/>
              <a:buNone/>
              <a:defRPr sz="1100">
                <a:solidFill>
                  <a:schemeClr val="dk1"/>
                </a:solidFill>
              </a:defRPr>
            </a:lvl3pPr>
            <a:lvl4pPr lvl="3" rtl="0" algn="ctr">
              <a:lnSpc>
                <a:spcPct val="100000"/>
              </a:lnSpc>
              <a:spcBef>
                <a:spcPts val="0"/>
              </a:spcBef>
              <a:spcAft>
                <a:spcPts val="0"/>
              </a:spcAft>
              <a:buClr>
                <a:schemeClr val="dk1"/>
              </a:buClr>
              <a:buSzPts val="1100"/>
              <a:buNone/>
              <a:defRPr sz="1100">
                <a:solidFill>
                  <a:schemeClr val="dk1"/>
                </a:solidFill>
              </a:defRPr>
            </a:lvl4pPr>
            <a:lvl5pPr lvl="4" rtl="0" algn="ctr">
              <a:lnSpc>
                <a:spcPct val="100000"/>
              </a:lnSpc>
              <a:spcBef>
                <a:spcPts val="0"/>
              </a:spcBef>
              <a:spcAft>
                <a:spcPts val="0"/>
              </a:spcAft>
              <a:buClr>
                <a:schemeClr val="dk1"/>
              </a:buClr>
              <a:buSzPts val="1100"/>
              <a:buNone/>
              <a:defRPr sz="1100">
                <a:solidFill>
                  <a:schemeClr val="dk1"/>
                </a:solidFill>
              </a:defRPr>
            </a:lvl5pPr>
            <a:lvl6pPr lvl="5" rtl="0" algn="ctr">
              <a:lnSpc>
                <a:spcPct val="100000"/>
              </a:lnSpc>
              <a:spcBef>
                <a:spcPts val="0"/>
              </a:spcBef>
              <a:spcAft>
                <a:spcPts val="0"/>
              </a:spcAft>
              <a:buClr>
                <a:schemeClr val="dk1"/>
              </a:buClr>
              <a:buSzPts val="1100"/>
              <a:buNone/>
              <a:defRPr sz="1100">
                <a:solidFill>
                  <a:schemeClr val="dk1"/>
                </a:solidFill>
              </a:defRPr>
            </a:lvl6pPr>
            <a:lvl7pPr lvl="6" rtl="0" algn="ctr">
              <a:lnSpc>
                <a:spcPct val="100000"/>
              </a:lnSpc>
              <a:spcBef>
                <a:spcPts val="0"/>
              </a:spcBef>
              <a:spcAft>
                <a:spcPts val="0"/>
              </a:spcAft>
              <a:buClr>
                <a:schemeClr val="dk1"/>
              </a:buClr>
              <a:buSzPts val="1100"/>
              <a:buNone/>
              <a:defRPr sz="1100">
                <a:solidFill>
                  <a:schemeClr val="dk1"/>
                </a:solidFill>
              </a:defRPr>
            </a:lvl7pPr>
            <a:lvl8pPr lvl="7" rtl="0" algn="ctr">
              <a:lnSpc>
                <a:spcPct val="100000"/>
              </a:lnSpc>
              <a:spcBef>
                <a:spcPts val="0"/>
              </a:spcBef>
              <a:spcAft>
                <a:spcPts val="0"/>
              </a:spcAft>
              <a:buClr>
                <a:schemeClr val="dk1"/>
              </a:buClr>
              <a:buSzPts val="1100"/>
              <a:buNone/>
              <a:defRPr sz="1100">
                <a:solidFill>
                  <a:schemeClr val="dk1"/>
                </a:solidFill>
              </a:defRPr>
            </a:lvl8pPr>
            <a:lvl9pPr lvl="8" rtl="0" algn="ctr">
              <a:lnSpc>
                <a:spcPct val="100000"/>
              </a:lnSpc>
              <a:spcBef>
                <a:spcPts val="0"/>
              </a:spcBef>
              <a:spcAft>
                <a:spcPts val="0"/>
              </a:spcAft>
              <a:buClr>
                <a:schemeClr val="dk1"/>
              </a:buClr>
              <a:buSzPts val="1100"/>
              <a:buNone/>
              <a:defRPr sz="1100">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22" name="Shape 122"/>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126" name="Shape 126"/>
        <p:cNvGrpSpPr/>
        <p:nvPr/>
      </p:nvGrpSpPr>
      <p:grpSpPr>
        <a:xfrm>
          <a:off x="0" y="0"/>
          <a:ext cx="0" cy="0"/>
          <a:chOff x="0" y="0"/>
          <a:chExt cx="0" cy="0"/>
        </a:xfrm>
      </p:grpSpPr>
      <p:sp>
        <p:nvSpPr>
          <p:cNvPr id="127" name="Google Shape;127;p25"/>
          <p:cNvSpPr/>
          <p:nvPr/>
        </p:nvSpPr>
        <p:spPr>
          <a:xfrm>
            <a:off x="5048250" y="-5200"/>
            <a:ext cx="4095600" cy="5143500"/>
          </a:xfrm>
          <a:prstGeom prst="rect">
            <a:avLst/>
          </a:prstGeom>
          <a:gradFill>
            <a:gsLst>
              <a:gs pos="0">
                <a:schemeClr val="accent6"/>
              </a:gs>
              <a:gs pos="52999">
                <a:schemeClr val="lt2"/>
              </a:gs>
              <a:gs pos="100000">
                <a:schemeClr val="dk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5"/>
          <p:cNvSpPr/>
          <p:nvPr/>
        </p:nvSpPr>
        <p:spPr>
          <a:xfrm>
            <a:off x="1862350" y="-709075"/>
            <a:ext cx="6561600" cy="6561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5"/>
          <p:cNvSpPr txBox="1"/>
          <p:nvPr>
            <p:ph idx="1" type="subTitle"/>
          </p:nvPr>
        </p:nvSpPr>
        <p:spPr>
          <a:xfrm rot="-546">
            <a:off x="777218" y="3809238"/>
            <a:ext cx="3776700" cy="4263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rgbClr val="FFFFFF"/>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0" name="Google Shape;130;p25"/>
          <p:cNvSpPr txBox="1"/>
          <p:nvPr>
            <p:ph type="ctrTitle"/>
          </p:nvPr>
        </p:nvSpPr>
        <p:spPr>
          <a:xfrm>
            <a:off x="720100" y="1553800"/>
            <a:ext cx="6561600" cy="1309200"/>
          </a:xfrm>
          <a:prstGeom prst="rect">
            <a:avLst/>
          </a:prstGeom>
        </p:spPr>
        <p:txBody>
          <a:bodyPr anchorCtr="0" anchor="ctr" bIns="91425" lIns="91425" spcFirstLastPara="1" rIns="91425" wrap="square" tIns="91425">
            <a:noAutofit/>
          </a:bodyPr>
          <a:lstStyle>
            <a:lvl1pPr lvl="0" rtl="0" algn="l">
              <a:spcBef>
                <a:spcPts val="0"/>
              </a:spcBef>
              <a:spcAft>
                <a:spcPts val="0"/>
              </a:spcAft>
              <a:buClr>
                <a:srgbClr val="191919"/>
              </a:buClr>
              <a:buSzPts val="5200"/>
              <a:buNone/>
              <a:defRPr sz="38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31" name="Google Shape;131;p25"/>
          <p:cNvSpPr/>
          <p:nvPr/>
        </p:nvSpPr>
        <p:spPr>
          <a:xfrm flipH="1" rot="9434193">
            <a:off x="-1325181" y="-1427088"/>
            <a:ext cx="5560998" cy="2762838"/>
          </a:xfrm>
          <a:custGeom>
            <a:rect b="b" l="l" r="r" t="t"/>
            <a:pathLst>
              <a:path extrusionOk="0" h="23188" w="34327">
                <a:moveTo>
                  <a:pt x="16499" y="0"/>
                </a:moveTo>
                <a:cubicBezTo>
                  <a:pt x="15407" y="0"/>
                  <a:pt x="14243" y="335"/>
                  <a:pt x="13053" y="789"/>
                </a:cubicBezTo>
                <a:cubicBezTo>
                  <a:pt x="11633" y="1324"/>
                  <a:pt x="10177" y="2024"/>
                  <a:pt x="7799" y="3203"/>
                </a:cubicBezTo>
                <a:cubicBezTo>
                  <a:pt x="5402" y="4366"/>
                  <a:pt x="2120" y="6006"/>
                  <a:pt x="1070" y="8237"/>
                </a:cubicBezTo>
                <a:cubicBezTo>
                  <a:pt x="1" y="10467"/>
                  <a:pt x="1199" y="13325"/>
                  <a:pt x="3245" y="15039"/>
                </a:cubicBezTo>
                <a:cubicBezTo>
                  <a:pt x="5310" y="16773"/>
                  <a:pt x="8260" y="17362"/>
                  <a:pt x="10730" y="18800"/>
                </a:cubicBezTo>
                <a:cubicBezTo>
                  <a:pt x="13182" y="20238"/>
                  <a:pt x="15173" y="22524"/>
                  <a:pt x="17477" y="23059"/>
                </a:cubicBezTo>
                <a:cubicBezTo>
                  <a:pt x="17852" y="23146"/>
                  <a:pt x="18235" y="23187"/>
                  <a:pt x="18621" y="23187"/>
                </a:cubicBezTo>
                <a:cubicBezTo>
                  <a:pt x="20606" y="23187"/>
                  <a:pt x="22672" y="22098"/>
                  <a:pt x="24169" y="20570"/>
                </a:cubicBezTo>
                <a:cubicBezTo>
                  <a:pt x="25958" y="18726"/>
                  <a:pt x="26916" y="16274"/>
                  <a:pt x="28575" y="14007"/>
                </a:cubicBezTo>
                <a:cubicBezTo>
                  <a:pt x="30234" y="11758"/>
                  <a:pt x="32576" y="9693"/>
                  <a:pt x="33461" y="7131"/>
                </a:cubicBezTo>
                <a:cubicBezTo>
                  <a:pt x="34327" y="4568"/>
                  <a:pt x="33718" y="1490"/>
                  <a:pt x="31340" y="475"/>
                </a:cubicBezTo>
                <a:cubicBezTo>
                  <a:pt x="30570" y="141"/>
                  <a:pt x="29615" y="23"/>
                  <a:pt x="28586" y="23"/>
                </a:cubicBezTo>
                <a:cubicBezTo>
                  <a:pt x="26441" y="23"/>
                  <a:pt x="23973" y="535"/>
                  <a:pt x="22178" y="660"/>
                </a:cubicBezTo>
                <a:cubicBezTo>
                  <a:pt x="21860" y="682"/>
                  <a:pt x="21562" y="692"/>
                  <a:pt x="21283" y="692"/>
                </a:cubicBezTo>
                <a:cubicBezTo>
                  <a:pt x="19239" y="692"/>
                  <a:pt x="18191" y="163"/>
                  <a:pt x="17072" y="33"/>
                </a:cubicBezTo>
                <a:cubicBezTo>
                  <a:pt x="16883" y="11"/>
                  <a:pt x="16692" y="0"/>
                  <a:pt x="16499" y="0"/>
                </a:cubicBezTo>
                <a:close/>
              </a:path>
            </a:pathLst>
          </a:custGeom>
          <a:gradFill>
            <a:gsLst>
              <a:gs pos="0">
                <a:schemeClr val="accent1"/>
              </a:gs>
              <a:gs pos="71000">
                <a:schemeClr val="lt2"/>
              </a:gs>
              <a:gs pos="100000">
                <a:schemeClr val="dk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5"/>
          <p:cNvSpPr/>
          <p:nvPr/>
        </p:nvSpPr>
        <p:spPr>
          <a:xfrm rot="8099551">
            <a:off x="3314803" y="3855055"/>
            <a:ext cx="5113623" cy="4386773"/>
          </a:xfrm>
          <a:custGeom>
            <a:rect b="b" l="l" r="r" t="t"/>
            <a:pathLst>
              <a:path extrusionOk="0" h="23188" w="34327">
                <a:moveTo>
                  <a:pt x="16499" y="0"/>
                </a:moveTo>
                <a:cubicBezTo>
                  <a:pt x="15407" y="0"/>
                  <a:pt x="14243" y="335"/>
                  <a:pt x="13053" y="789"/>
                </a:cubicBezTo>
                <a:cubicBezTo>
                  <a:pt x="11633" y="1324"/>
                  <a:pt x="10177" y="2024"/>
                  <a:pt x="7799" y="3203"/>
                </a:cubicBezTo>
                <a:cubicBezTo>
                  <a:pt x="5402" y="4366"/>
                  <a:pt x="2120" y="6006"/>
                  <a:pt x="1070" y="8237"/>
                </a:cubicBezTo>
                <a:cubicBezTo>
                  <a:pt x="1" y="10467"/>
                  <a:pt x="1199" y="13325"/>
                  <a:pt x="3245" y="15039"/>
                </a:cubicBezTo>
                <a:cubicBezTo>
                  <a:pt x="5310" y="16773"/>
                  <a:pt x="8260" y="17362"/>
                  <a:pt x="10730" y="18800"/>
                </a:cubicBezTo>
                <a:cubicBezTo>
                  <a:pt x="13182" y="20238"/>
                  <a:pt x="15173" y="22524"/>
                  <a:pt x="17477" y="23059"/>
                </a:cubicBezTo>
                <a:cubicBezTo>
                  <a:pt x="17852" y="23146"/>
                  <a:pt x="18235" y="23187"/>
                  <a:pt x="18621" y="23187"/>
                </a:cubicBezTo>
                <a:cubicBezTo>
                  <a:pt x="20606" y="23187"/>
                  <a:pt x="22672" y="22098"/>
                  <a:pt x="24169" y="20570"/>
                </a:cubicBezTo>
                <a:cubicBezTo>
                  <a:pt x="25958" y="18726"/>
                  <a:pt x="26916" y="16274"/>
                  <a:pt x="28575" y="14007"/>
                </a:cubicBezTo>
                <a:cubicBezTo>
                  <a:pt x="30234" y="11758"/>
                  <a:pt x="32576" y="9693"/>
                  <a:pt x="33461" y="7131"/>
                </a:cubicBezTo>
                <a:cubicBezTo>
                  <a:pt x="34327" y="4568"/>
                  <a:pt x="33718" y="1490"/>
                  <a:pt x="31340" y="475"/>
                </a:cubicBezTo>
                <a:cubicBezTo>
                  <a:pt x="30570" y="141"/>
                  <a:pt x="29615" y="23"/>
                  <a:pt x="28586" y="23"/>
                </a:cubicBezTo>
                <a:cubicBezTo>
                  <a:pt x="26441" y="23"/>
                  <a:pt x="23973" y="535"/>
                  <a:pt x="22178" y="660"/>
                </a:cubicBezTo>
                <a:cubicBezTo>
                  <a:pt x="21860" y="682"/>
                  <a:pt x="21562" y="692"/>
                  <a:pt x="21283" y="692"/>
                </a:cubicBezTo>
                <a:cubicBezTo>
                  <a:pt x="19239" y="692"/>
                  <a:pt x="18191" y="163"/>
                  <a:pt x="17072" y="33"/>
                </a:cubicBezTo>
                <a:cubicBezTo>
                  <a:pt x="16883" y="11"/>
                  <a:pt x="16692" y="0"/>
                  <a:pt x="16499" y="0"/>
                </a:cubicBezTo>
                <a:close/>
              </a:path>
            </a:pathLst>
          </a:custGeom>
          <a:gradFill>
            <a:gsLst>
              <a:gs pos="0">
                <a:schemeClr val="accent3"/>
              </a:gs>
              <a:gs pos="63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133" name="Shape 133"/>
        <p:cNvGrpSpPr/>
        <p:nvPr/>
      </p:nvGrpSpPr>
      <p:grpSpPr>
        <a:xfrm>
          <a:off x="0" y="0"/>
          <a:ext cx="0" cy="0"/>
          <a:chOff x="0" y="0"/>
          <a:chExt cx="0" cy="0"/>
        </a:xfrm>
      </p:grpSpPr>
      <p:sp>
        <p:nvSpPr>
          <p:cNvPr id="134" name="Google Shape;134;p26"/>
          <p:cNvSpPr txBox="1"/>
          <p:nvPr>
            <p:ph type="title"/>
          </p:nvPr>
        </p:nvSpPr>
        <p:spPr>
          <a:xfrm>
            <a:off x="4419675" y="2154900"/>
            <a:ext cx="3851400" cy="570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5" name="Google Shape;135;p26"/>
          <p:cNvSpPr txBox="1"/>
          <p:nvPr>
            <p:ph hasCustomPrompt="1" idx="2" type="title"/>
          </p:nvPr>
        </p:nvSpPr>
        <p:spPr>
          <a:xfrm>
            <a:off x="6720926" y="950610"/>
            <a:ext cx="1550100" cy="1223700"/>
          </a:xfrm>
          <a:prstGeom prst="rect">
            <a:avLst/>
          </a:prstGeom>
          <a:noFill/>
          <a:ln>
            <a:noFill/>
          </a:ln>
        </p:spPr>
        <p:txBody>
          <a:bodyPr anchorCtr="0" anchor="b" bIns="91425" lIns="91425" spcFirstLastPara="1" rIns="91425" wrap="square" tIns="91425">
            <a:noAutofit/>
          </a:bodyPr>
          <a:lstStyle>
            <a:lvl1pPr lvl="0" rtl="0" algn="r">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6" name="Google Shape;136;p26"/>
          <p:cNvSpPr txBox="1"/>
          <p:nvPr>
            <p:ph idx="1" type="subTitle"/>
          </p:nvPr>
        </p:nvSpPr>
        <p:spPr>
          <a:xfrm rot="279">
            <a:off x="4569062" y="3630000"/>
            <a:ext cx="3702300" cy="4608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7" name="Google Shape;137;p26"/>
          <p:cNvSpPr/>
          <p:nvPr/>
        </p:nvSpPr>
        <p:spPr>
          <a:xfrm rot="-2407343">
            <a:off x="1206239" y="-3609999"/>
            <a:ext cx="6248361" cy="5074968"/>
          </a:xfrm>
          <a:custGeom>
            <a:rect b="b" l="l" r="r" t="t"/>
            <a:pathLst>
              <a:path extrusionOk="0" h="29557" w="33019">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gradFill>
            <a:gsLst>
              <a:gs pos="0">
                <a:schemeClr val="accent5"/>
              </a:gs>
              <a:gs pos="73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6"/>
          <p:cNvSpPr/>
          <p:nvPr/>
        </p:nvSpPr>
        <p:spPr>
          <a:xfrm rot="1233818">
            <a:off x="-1293788" y="2776156"/>
            <a:ext cx="6216641" cy="3747197"/>
          </a:xfrm>
          <a:custGeom>
            <a:rect b="b" l="l" r="r" t="t"/>
            <a:pathLst>
              <a:path extrusionOk="0" h="26293" w="24926">
                <a:moveTo>
                  <a:pt x="13176" y="0"/>
                </a:moveTo>
                <a:cubicBezTo>
                  <a:pt x="13049" y="0"/>
                  <a:pt x="12922" y="7"/>
                  <a:pt x="12795" y="21"/>
                </a:cubicBezTo>
                <a:cubicBezTo>
                  <a:pt x="10822" y="242"/>
                  <a:pt x="8997" y="2233"/>
                  <a:pt x="6656" y="3598"/>
                </a:cubicBezTo>
                <a:cubicBezTo>
                  <a:pt x="4315" y="4944"/>
                  <a:pt x="1439" y="5644"/>
                  <a:pt x="720" y="7285"/>
                </a:cubicBezTo>
                <a:cubicBezTo>
                  <a:pt x="1" y="8944"/>
                  <a:pt x="1420" y="11562"/>
                  <a:pt x="2324" y="13885"/>
                </a:cubicBezTo>
                <a:cubicBezTo>
                  <a:pt x="3209" y="16226"/>
                  <a:pt x="3559" y="18272"/>
                  <a:pt x="4555" y="20244"/>
                </a:cubicBezTo>
                <a:cubicBezTo>
                  <a:pt x="5532" y="22218"/>
                  <a:pt x="7135" y="24116"/>
                  <a:pt x="9292" y="25259"/>
                </a:cubicBezTo>
                <a:cubicBezTo>
                  <a:pt x="10516" y="25897"/>
                  <a:pt x="11917" y="26292"/>
                  <a:pt x="13231" y="26292"/>
                </a:cubicBezTo>
                <a:cubicBezTo>
                  <a:pt x="14233" y="26292"/>
                  <a:pt x="15184" y="26062"/>
                  <a:pt x="15966" y="25536"/>
                </a:cubicBezTo>
                <a:cubicBezTo>
                  <a:pt x="17773" y="24337"/>
                  <a:pt x="18694" y="21572"/>
                  <a:pt x="20482" y="19526"/>
                </a:cubicBezTo>
                <a:cubicBezTo>
                  <a:pt x="22271" y="17499"/>
                  <a:pt x="24925" y="16208"/>
                  <a:pt x="24889" y="14678"/>
                </a:cubicBezTo>
                <a:cubicBezTo>
                  <a:pt x="24851" y="13166"/>
                  <a:pt x="22105" y="11433"/>
                  <a:pt x="20667" y="9442"/>
                </a:cubicBezTo>
                <a:cubicBezTo>
                  <a:pt x="19229" y="7432"/>
                  <a:pt x="19100" y="5165"/>
                  <a:pt x="17994" y="3248"/>
                </a:cubicBezTo>
                <a:cubicBezTo>
                  <a:pt x="16942" y="1470"/>
                  <a:pt x="15033" y="0"/>
                  <a:pt x="13176" y="0"/>
                </a:cubicBezTo>
                <a:close/>
              </a:path>
            </a:pathLst>
          </a:custGeom>
          <a:gradFill>
            <a:gsLst>
              <a:gs pos="0">
                <a:schemeClr val="accent4"/>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accent1"/>
            </a:gs>
            <a:gs pos="50000">
              <a:schemeClr val="accent6"/>
            </a:gs>
            <a:gs pos="100000">
              <a:schemeClr val="accent5"/>
            </a:gs>
          </a:gsLst>
          <a:lin ang="2698631" scaled="0"/>
        </a:gradFill>
      </p:bgPr>
    </p:bg>
    <p:spTree>
      <p:nvGrpSpPr>
        <p:cNvPr id="139" name="Shape 139"/>
        <p:cNvGrpSpPr/>
        <p:nvPr/>
      </p:nvGrpSpPr>
      <p:grpSpPr>
        <a:xfrm>
          <a:off x="0" y="0"/>
          <a:ext cx="0" cy="0"/>
          <a:chOff x="0" y="0"/>
          <a:chExt cx="0" cy="0"/>
        </a:xfrm>
      </p:grpSpPr>
      <p:sp>
        <p:nvSpPr>
          <p:cNvPr id="140" name="Google Shape;140;p27"/>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7"/>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2" name="Google Shape;142;p27"/>
          <p:cNvSpPr txBox="1"/>
          <p:nvPr>
            <p:ph idx="1" type="body"/>
          </p:nvPr>
        </p:nvSpPr>
        <p:spPr>
          <a:xfrm>
            <a:off x="720000" y="1179833"/>
            <a:ext cx="7704000" cy="3366300"/>
          </a:xfrm>
          <a:prstGeom prst="rect">
            <a:avLst/>
          </a:prstGeom>
        </p:spPr>
        <p:txBody>
          <a:bodyPr anchorCtr="0" anchor="ctr" bIns="91425" lIns="91425" spcFirstLastPara="1" rIns="91425" wrap="square" tIns="91425">
            <a:noAutofit/>
          </a:bodyPr>
          <a:lstStyle>
            <a:lvl1pPr indent="-295275" lvl="0" marL="457200" rtl="0">
              <a:spcBef>
                <a:spcPts val="0"/>
              </a:spcBef>
              <a:spcAft>
                <a:spcPts val="0"/>
              </a:spcAft>
              <a:buSzPts val="1050"/>
              <a:buAutoNum type="arabicPeriod"/>
              <a:defRPr sz="1050"/>
            </a:lvl1pPr>
            <a:lvl2pPr indent="-317500" lvl="1" marL="914400" rtl="0">
              <a:lnSpc>
                <a:spcPct val="115000"/>
              </a:lnSpc>
              <a:spcBef>
                <a:spcPts val="0"/>
              </a:spcBef>
              <a:spcAft>
                <a:spcPts val="0"/>
              </a:spcAft>
              <a:buSzPts val="1400"/>
              <a:buAutoNum type="alphaLcPeriod"/>
              <a:defRPr/>
            </a:lvl2pPr>
            <a:lvl3pPr indent="-317500" lvl="2" marL="1371600" rtl="0">
              <a:lnSpc>
                <a:spcPct val="115000"/>
              </a:lnSpc>
              <a:spcBef>
                <a:spcPts val="1600"/>
              </a:spcBef>
              <a:spcAft>
                <a:spcPts val="0"/>
              </a:spcAft>
              <a:buSzPts val="1400"/>
              <a:buAutoNum type="romanLcPeriod"/>
              <a:defRPr/>
            </a:lvl3pPr>
            <a:lvl4pPr indent="-317500" lvl="3" marL="1828800" rtl="0">
              <a:lnSpc>
                <a:spcPct val="115000"/>
              </a:lnSpc>
              <a:spcBef>
                <a:spcPts val="1600"/>
              </a:spcBef>
              <a:spcAft>
                <a:spcPts val="0"/>
              </a:spcAft>
              <a:buSzPts val="1400"/>
              <a:buAutoNum type="arabicPeriod"/>
              <a:defRPr/>
            </a:lvl4pPr>
            <a:lvl5pPr indent="-317500" lvl="4" marL="2286000" rtl="0">
              <a:lnSpc>
                <a:spcPct val="115000"/>
              </a:lnSpc>
              <a:spcBef>
                <a:spcPts val="1600"/>
              </a:spcBef>
              <a:spcAft>
                <a:spcPts val="0"/>
              </a:spcAft>
              <a:buSzPts val="1400"/>
              <a:buAutoNum type="alphaLcPeriod"/>
              <a:defRPr/>
            </a:lvl5pPr>
            <a:lvl6pPr indent="-317500" lvl="5" marL="2743200" rtl="0">
              <a:lnSpc>
                <a:spcPct val="115000"/>
              </a:lnSpc>
              <a:spcBef>
                <a:spcPts val="1600"/>
              </a:spcBef>
              <a:spcAft>
                <a:spcPts val="0"/>
              </a:spcAft>
              <a:buSzPts val="1400"/>
              <a:buAutoNum type="romanLcPeriod"/>
              <a:defRPr/>
            </a:lvl6pPr>
            <a:lvl7pPr indent="-317500" lvl="6" marL="3200400" rtl="0">
              <a:lnSpc>
                <a:spcPct val="115000"/>
              </a:lnSpc>
              <a:spcBef>
                <a:spcPts val="1600"/>
              </a:spcBef>
              <a:spcAft>
                <a:spcPts val="0"/>
              </a:spcAft>
              <a:buSzPts val="1400"/>
              <a:buAutoNum type="arabicPeriod"/>
              <a:defRPr/>
            </a:lvl7pPr>
            <a:lvl8pPr indent="-317500" lvl="7" marL="3657600" rtl="0">
              <a:lnSpc>
                <a:spcPct val="115000"/>
              </a:lnSpc>
              <a:spcBef>
                <a:spcPts val="1600"/>
              </a:spcBef>
              <a:spcAft>
                <a:spcPts val="0"/>
              </a:spcAft>
              <a:buSzPts val="1400"/>
              <a:buAutoNum type="alphaLcPeriod"/>
              <a:defRPr/>
            </a:lvl8pPr>
            <a:lvl9pPr indent="-317500" lvl="8" marL="4114800" rtl="0">
              <a:lnSpc>
                <a:spcPct val="115000"/>
              </a:lnSpc>
              <a:spcBef>
                <a:spcPts val="1600"/>
              </a:spcBef>
              <a:spcAft>
                <a:spcPts val="1600"/>
              </a:spcAft>
              <a:buSzPts val="1400"/>
              <a:buAutoNum type="romanLcPeriod"/>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143" name="Shape 143"/>
        <p:cNvGrpSpPr/>
        <p:nvPr/>
      </p:nvGrpSpPr>
      <p:grpSpPr>
        <a:xfrm>
          <a:off x="0" y="0"/>
          <a:ext cx="0" cy="0"/>
          <a:chOff x="0" y="0"/>
          <a:chExt cx="0" cy="0"/>
        </a:xfrm>
      </p:grpSpPr>
      <p:sp>
        <p:nvSpPr>
          <p:cNvPr id="144" name="Google Shape;144;p28"/>
          <p:cNvSpPr/>
          <p:nvPr/>
        </p:nvSpPr>
        <p:spPr>
          <a:xfrm rot="-9899980">
            <a:off x="-557935" y="-1279881"/>
            <a:ext cx="2608285" cy="3453371"/>
          </a:xfrm>
          <a:custGeom>
            <a:rect b="b" l="l" r="r" t="t"/>
            <a:pathLst>
              <a:path extrusionOk="0" h="29414" w="22216">
                <a:moveTo>
                  <a:pt x="12843" y="1"/>
                </a:moveTo>
                <a:cubicBezTo>
                  <a:pt x="12808" y="1"/>
                  <a:pt x="12774" y="1"/>
                  <a:pt x="12739" y="2"/>
                </a:cubicBezTo>
                <a:cubicBezTo>
                  <a:pt x="10638" y="19"/>
                  <a:pt x="8555" y="1199"/>
                  <a:pt x="6914" y="2638"/>
                </a:cubicBezTo>
                <a:cubicBezTo>
                  <a:pt x="5254" y="4076"/>
                  <a:pt x="4057" y="5772"/>
                  <a:pt x="2730" y="7578"/>
                </a:cubicBezTo>
                <a:cubicBezTo>
                  <a:pt x="1420" y="9385"/>
                  <a:pt x="0" y="11283"/>
                  <a:pt x="333" y="12980"/>
                </a:cubicBezTo>
                <a:cubicBezTo>
                  <a:pt x="683" y="14694"/>
                  <a:pt x="2785" y="16206"/>
                  <a:pt x="3725" y="18658"/>
                </a:cubicBezTo>
                <a:cubicBezTo>
                  <a:pt x="4664" y="21110"/>
                  <a:pt x="4443" y="24502"/>
                  <a:pt x="5753" y="26659"/>
                </a:cubicBezTo>
                <a:cubicBezTo>
                  <a:pt x="6854" y="28474"/>
                  <a:pt x="9026" y="29414"/>
                  <a:pt x="11235" y="29414"/>
                </a:cubicBezTo>
                <a:cubicBezTo>
                  <a:pt x="11652" y="29414"/>
                  <a:pt x="12069" y="29380"/>
                  <a:pt x="12481" y="29313"/>
                </a:cubicBezTo>
                <a:cubicBezTo>
                  <a:pt x="15062" y="28889"/>
                  <a:pt x="17404" y="27101"/>
                  <a:pt x="18436" y="24797"/>
                </a:cubicBezTo>
                <a:cubicBezTo>
                  <a:pt x="19469" y="22473"/>
                  <a:pt x="19192" y="19616"/>
                  <a:pt x="19395" y="17607"/>
                </a:cubicBezTo>
                <a:cubicBezTo>
                  <a:pt x="19597" y="15579"/>
                  <a:pt x="20280" y="14380"/>
                  <a:pt x="20925" y="12814"/>
                </a:cubicBezTo>
                <a:cubicBezTo>
                  <a:pt x="21571" y="11228"/>
                  <a:pt x="22215" y="9292"/>
                  <a:pt x="21902" y="7449"/>
                </a:cubicBezTo>
                <a:cubicBezTo>
                  <a:pt x="21588" y="5606"/>
                  <a:pt x="20335" y="3891"/>
                  <a:pt x="18657" y="2471"/>
                </a:cubicBezTo>
                <a:cubicBezTo>
                  <a:pt x="16989" y="1093"/>
                  <a:pt x="14911" y="1"/>
                  <a:pt x="12843" y="1"/>
                </a:cubicBezTo>
                <a:close/>
              </a:path>
            </a:pathLst>
          </a:custGeom>
          <a:gradFill>
            <a:gsLst>
              <a:gs pos="0">
                <a:schemeClr val="accent6"/>
              </a:gs>
              <a:gs pos="78000">
                <a:schemeClr val="dk2"/>
              </a:gs>
              <a:gs pos="100000">
                <a:schemeClr val="dk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8"/>
          <p:cNvSpPr txBox="1"/>
          <p:nvPr>
            <p:ph idx="1" type="subTitle"/>
          </p:nvPr>
        </p:nvSpPr>
        <p:spPr>
          <a:xfrm>
            <a:off x="1855875" y="2546238"/>
            <a:ext cx="1705500" cy="369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Poppins"/>
              <a:buNone/>
              <a:defRPr b="1" sz="2000">
                <a:latin typeface="Poppins"/>
                <a:ea typeface="Poppins"/>
                <a:cs typeface="Poppins"/>
                <a:sym typeface="Poppins"/>
              </a:defRPr>
            </a:lvl1pPr>
            <a:lvl2pPr lvl="1" rtl="0" algn="ctr">
              <a:lnSpc>
                <a:spcPct val="100000"/>
              </a:lnSpc>
              <a:spcBef>
                <a:spcPts val="0"/>
              </a:spcBef>
              <a:spcAft>
                <a:spcPts val="0"/>
              </a:spcAft>
              <a:buSzPts val="2000"/>
              <a:buFont typeface="Poppins"/>
              <a:buNone/>
              <a:defRPr b="1" sz="2000">
                <a:latin typeface="Poppins"/>
                <a:ea typeface="Poppins"/>
                <a:cs typeface="Poppins"/>
                <a:sym typeface="Poppins"/>
              </a:defRPr>
            </a:lvl2pPr>
            <a:lvl3pPr lvl="2" rtl="0" algn="ctr">
              <a:lnSpc>
                <a:spcPct val="100000"/>
              </a:lnSpc>
              <a:spcBef>
                <a:spcPts val="1600"/>
              </a:spcBef>
              <a:spcAft>
                <a:spcPts val="0"/>
              </a:spcAft>
              <a:buSzPts val="2000"/>
              <a:buFont typeface="Poppins"/>
              <a:buNone/>
              <a:defRPr b="1" sz="2000">
                <a:latin typeface="Poppins"/>
                <a:ea typeface="Poppins"/>
                <a:cs typeface="Poppins"/>
                <a:sym typeface="Poppins"/>
              </a:defRPr>
            </a:lvl3pPr>
            <a:lvl4pPr lvl="3" rtl="0" algn="ctr">
              <a:lnSpc>
                <a:spcPct val="100000"/>
              </a:lnSpc>
              <a:spcBef>
                <a:spcPts val="1600"/>
              </a:spcBef>
              <a:spcAft>
                <a:spcPts val="0"/>
              </a:spcAft>
              <a:buSzPts val="2000"/>
              <a:buFont typeface="Poppins"/>
              <a:buNone/>
              <a:defRPr b="1" sz="2000">
                <a:latin typeface="Poppins"/>
                <a:ea typeface="Poppins"/>
                <a:cs typeface="Poppins"/>
                <a:sym typeface="Poppins"/>
              </a:defRPr>
            </a:lvl4pPr>
            <a:lvl5pPr lvl="4" rtl="0" algn="ctr">
              <a:lnSpc>
                <a:spcPct val="100000"/>
              </a:lnSpc>
              <a:spcBef>
                <a:spcPts val="1600"/>
              </a:spcBef>
              <a:spcAft>
                <a:spcPts val="0"/>
              </a:spcAft>
              <a:buSzPts val="2000"/>
              <a:buFont typeface="Poppins"/>
              <a:buNone/>
              <a:defRPr b="1" sz="2000">
                <a:latin typeface="Poppins"/>
                <a:ea typeface="Poppins"/>
                <a:cs typeface="Poppins"/>
                <a:sym typeface="Poppins"/>
              </a:defRPr>
            </a:lvl5pPr>
            <a:lvl6pPr lvl="5" rtl="0" algn="ctr">
              <a:lnSpc>
                <a:spcPct val="100000"/>
              </a:lnSpc>
              <a:spcBef>
                <a:spcPts val="1600"/>
              </a:spcBef>
              <a:spcAft>
                <a:spcPts val="0"/>
              </a:spcAft>
              <a:buSzPts val="2000"/>
              <a:buFont typeface="Poppins"/>
              <a:buNone/>
              <a:defRPr b="1" sz="2000">
                <a:latin typeface="Poppins"/>
                <a:ea typeface="Poppins"/>
                <a:cs typeface="Poppins"/>
                <a:sym typeface="Poppins"/>
              </a:defRPr>
            </a:lvl6pPr>
            <a:lvl7pPr lvl="6" rtl="0" algn="ctr">
              <a:lnSpc>
                <a:spcPct val="100000"/>
              </a:lnSpc>
              <a:spcBef>
                <a:spcPts val="1600"/>
              </a:spcBef>
              <a:spcAft>
                <a:spcPts val="0"/>
              </a:spcAft>
              <a:buSzPts val="2000"/>
              <a:buFont typeface="Poppins"/>
              <a:buNone/>
              <a:defRPr b="1" sz="2000">
                <a:latin typeface="Poppins"/>
                <a:ea typeface="Poppins"/>
                <a:cs typeface="Poppins"/>
                <a:sym typeface="Poppins"/>
              </a:defRPr>
            </a:lvl7pPr>
            <a:lvl8pPr lvl="7" rtl="0" algn="ctr">
              <a:lnSpc>
                <a:spcPct val="100000"/>
              </a:lnSpc>
              <a:spcBef>
                <a:spcPts val="1600"/>
              </a:spcBef>
              <a:spcAft>
                <a:spcPts val="0"/>
              </a:spcAft>
              <a:buSzPts val="2000"/>
              <a:buFont typeface="Poppins"/>
              <a:buNone/>
              <a:defRPr b="1" sz="2000">
                <a:latin typeface="Poppins"/>
                <a:ea typeface="Poppins"/>
                <a:cs typeface="Poppins"/>
                <a:sym typeface="Poppins"/>
              </a:defRPr>
            </a:lvl8pPr>
            <a:lvl9pPr lvl="8" rtl="0" algn="ctr">
              <a:lnSpc>
                <a:spcPct val="100000"/>
              </a:lnSpc>
              <a:spcBef>
                <a:spcPts val="1600"/>
              </a:spcBef>
              <a:spcAft>
                <a:spcPts val="1600"/>
              </a:spcAft>
              <a:buSzPts val="2000"/>
              <a:buFont typeface="Poppins"/>
              <a:buNone/>
              <a:defRPr b="1" sz="2000">
                <a:latin typeface="Poppins"/>
                <a:ea typeface="Poppins"/>
                <a:cs typeface="Poppins"/>
                <a:sym typeface="Poppins"/>
              </a:defRPr>
            </a:lvl9pPr>
          </a:lstStyle>
          <a:p/>
        </p:txBody>
      </p:sp>
      <p:sp>
        <p:nvSpPr>
          <p:cNvPr id="146" name="Google Shape;146;p28"/>
          <p:cNvSpPr txBox="1"/>
          <p:nvPr>
            <p:ph idx="2" type="subTitle"/>
          </p:nvPr>
        </p:nvSpPr>
        <p:spPr>
          <a:xfrm>
            <a:off x="5581425" y="2548188"/>
            <a:ext cx="1710000" cy="365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Poppins"/>
              <a:buNone/>
              <a:defRPr b="1" sz="2000">
                <a:latin typeface="Poppins"/>
                <a:ea typeface="Poppins"/>
                <a:cs typeface="Poppins"/>
                <a:sym typeface="Poppins"/>
              </a:defRPr>
            </a:lvl1pPr>
            <a:lvl2pPr lvl="1" rtl="0" algn="ctr">
              <a:lnSpc>
                <a:spcPct val="100000"/>
              </a:lnSpc>
              <a:spcBef>
                <a:spcPts val="0"/>
              </a:spcBef>
              <a:spcAft>
                <a:spcPts val="0"/>
              </a:spcAft>
              <a:buSzPts val="2000"/>
              <a:buFont typeface="Poppins"/>
              <a:buNone/>
              <a:defRPr b="1" sz="2000">
                <a:latin typeface="Poppins"/>
                <a:ea typeface="Poppins"/>
                <a:cs typeface="Poppins"/>
                <a:sym typeface="Poppins"/>
              </a:defRPr>
            </a:lvl2pPr>
            <a:lvl3pPr lvl="2" rtl="0" algn="ctr">
              <a:lnSpc>
                <a:spcPct val="100000"/>
              </a:lnSpc>
              <a:spcBef>
                <a:spcPts val="1600"/>
              </a:spcBef>
              <a:spcAft>
                <a:spcPts val="0"/>
              </a:spcAft>
              <a:buSzPts val="2000"/>
              <a:buFont typeface="Poppins"/>
              <a:buNone/>
              <a:defRPr b="1" sz="2000">
                <a:latin typeface="Poppins"/>
                <a:ea typeface="Poppins"/>
                <a:cs typeface="Poppins"/>
                <a:sym typeface="Poppins"/>
              </a:defRPr>
            </a:lvl3pPr>
            <a:lvl4pPr lvl="3" rtl="0" algn="ctr">
              <a:lnSpc>
                <a:spcPct val="100000"/>
              </a:lnSpc>
              <a:spcBef>
                <a:spcPts val="1600"/>
              </a:spcBef>
              <a:spcAft>
                <a:spcPts val="0"/>
              </a:spcAft>
              <a:buSzPts val="2000"/>
              <a:buFont typeface="Poppins"/>
              <a:buNone/>
              <a:defRPr b="1" sz="2000">
                <a:latin typeface="Poppins"/>
                <a:ea typeface="Poppins"/>
                <a:cs typeface="Poppins"/>
                <a:sym typeface="Poppins"/>
              </a:defRPr>
            </a:lvl4pPr>
            <a:lvl5pPr lvl="4" rtl="0" algn="ctr">
              <a:lnSpc>
                <a:spcPct val="100000"/>
              </a:lnSpc>
              <a:spcBef>
                <a:spcPts val="1600"/>
              </a:spcBef>
              <a:spcAft>
                <a:spcPts val="0"/>
              </a:spcAft>
              <a:buSzPts val="2000"/>
              <a:buFont typeface="Poppins"/>
              <a:buNone/>
              <a:defRPr b="1" sz="2000">
                <a:latin typeface="Poppins"/>
                <a:ea typeface="Poppins"/>
                <a:cs typeface="Poppins"/>
                <a:sym typeface="Poppins"/>
              </a:defRPr>
            </a:lvl5pPr>
            <a:lvl6pPr lvl="5" rtl="0" algn="ctr">
              <a:lnSpc>
                <a:spcPct val="100000"/>
              </a:lnSpc>
              <a:spcBef>
                <a:spcPts val="1600"/>
              </a:spcBef>
              <a:spcAft>
                <a:spcPts val="0"/>
              </a:spcAft>
              <a:buSzPts val="2000"/>
              <a:buFont typeface="Poppins"/>
              <a:buNone/>
              <a:defRPr b="1" sz="2000">
                <a:latin typeface="Poppins"/>
                <a:ea typeface="Poppins"/>
                <a:cs typeface="Poppins"/>
                <a:sym typeface="Poppins"/>
              </a:defRPr>
            </a:lvl6pPr>
            <a:lvl7pPr lvl="6" rtl="0" algn="ctr">
              <a:lnSpc>
                <a:spcPct val="100000"/>
              </a:lnSpc>
              <a:spcBef>
                <a:spcPts val="1600"/>
              </a:spcBef>
              <a:spcAft>
                <a:spcPts val="0"/>
              </a:spcAft>
              <a:buSzPts val="2000"/>
              <a:buFont typeface="Poppins"/>
              <a:buNone/>
              <a:defRPr b="1" sz="2000">
                <a:latin typeface="Poppins"/>
                <a:ea typeface="Poppins"/>
                <a:cs typeface="Poppins"/>
                <a:sym typeface="Poppins"/>
              </a:defRPr>
            </a:lvl7pPr>
            <a:lvl8pPr lvl="7" rtl="0" algn="ctr">
              <a:lnSpc>
                <a:spcPct val="100000"/>
              </a:lnSpc>
              <a:spcBef>
                <a:spcPts val="1600"/>
              </a:spcBef>
              <a:spcAft>
                <a:spcPts val="0"/>
              </a:spcAft>
              <a:buSzPts val="2000"/>
              <a:buFont typeface="Poppins"/>
              <a:buNone/>
              <a:defRPr b="1" sz="2000">
                <a:latin typeface="Poppins"/>
                <a:ea typeface="Poppins"/>
                <a:cs typeface="Poppins"/>
                <a:sym typeface="Poppins"/>
              </a:defRPr>
            </a:lvl8pPr>
            <a:lvl9pPr lvl="8" rtl="0" algn="ctr">
              <a:lnSpc>
                <a:spcPct val="100000"/>
              </a:lnSpc>
              <a:spcBef>
                <a:spcPts val="1600"/>
              </a:spcBef>
              <a:spcAft>
                <a:spcPts val="1600"/>
              </a:spcAft>
              <a:buSzPts val="2000"/>
              <a:buFont typeface="Poppins"/>
              <a:buNone/>
              <a:defRPr b="1" sz="2000">
                <a:latin typeface="Poppins"/>
                <a:ea typeface="Poppins"/>
                <a:cs typeface="Poppins"/>
                <a:sym typeface="Poppins"/>
              </a:defRPr>
            </a:lvl9pPr>
          </a:lstStyle>
          <a:p/>
        </p:txBody>
      </p:sp>
      <p:sp>
        <p:nvSpPr>
          <p:cNvPr id="147" name="Google Shape;147;p28"/>
          <p:cNvSpPr txBox="1"/>
          <p:nvPr>
            <p:ph idx="3" type="subTitle"/>
          </p:nvPr>
        </p:nvSpPr>
        <p:spPr>
          <a:xfrm>
            <a:off x="1364463" y="3018338"/>
            <a:ext cx="2688300" cy="99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8" name="Google Shape;148;p28"/>
          <p:cNvSpPr txBox="1"/>
          <p:nvPr>
            <p:ph idx="4" type="subTitle"/>
          </p:nvPr>
        </p:nvSpPr>
        <p:spPr>
          <a:xfrm>
            <a:off x="5091975" y="3098338"/>
            <a:ext cx="2688900" cy="994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9" name="Google Shape;149;p28"/>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0" name="Google Shape;150;p28"/>
          <p:cNvSpPr/>
          <p:nvPr/>
        </p:nvSpPr>
        <p:spPr>
          <a:xfrm rot="-8978186">
            <a:off x="6640956" y="2061861"/>
            <a:ext cx="3025287" cy="4005483"/>
          </a:xfrm>
          <a:custGeom>
            <a:rect b="b" l="l" r="r" t="t"/>
            <a:pathLst>
              <a:path extrusionOk="0" h="29414" w="22216">
                <a:moveTo>
                  <a:pt x="12843" y="1"/>
                </a:moveTo>
                <a:cubicBezTo>
                  <a:pt x="12808" y="1"/>
                  <a:pt x="12774" y="1"/>
                  <a:pt x="12739" y="2"/>
                </a:cubicBezTo>
                <a:cubicBezTo>
                  <a:pt x="10638" y="19"/>
                  <a:pt x="8555" y="1199"/>
                  <a:pt x="6914" y="2638"/>
                </a:cubicBezTo>
                <a:cubicBezTo>
                  <a:pt x="5254" y="4076"/>
                  <a:pt x="4057" y="5772"/>
                  <a:pt x="2730" y="7578"/>
                </a:cubicBezTo>
                <a:cubicBezTo>
                  <a:pt x="1420" y="9385"/>
                  <a:pt x="0" y="11283"/>
                  <a:pt x="333" y="12980"/>
                </a:cubicBezTo>
                <a:cubicBezTo>
                  <a:pt x="683" y="14694"/>
                  <a:pt x="2785" y="16206"/>
                  <a:pt x="3725" y="18658"/>
                </a:cubicBezTo>
                <a:cubicBezTo>
                  <a:pt x="4664" y="21110"/>
                  <a:pt x="4443" y="24502"/>
                  <a:pt x="5753" y="26659"/>
                </a:cubicBezTo>
                <a:cubicBezTo>
                  <a:pt x="6854" y="28474"/>
                  <a:pt x="9026" y="29414"/>
                  <a:pt x="11235" y="29414"/>
                </a:cubicBezTo>
                <a:cubicBezTo>
                  <a:pt x="11652" y="29414"/>
                  <a:pt x="12069" y="29380"/>
                  <a:pt x="12481" y="29313"/>
                </a:cubicBezTo>
                <a:cubicBezTo>
                  <a:pt x="15062" y="28889"/>
                  <a:pt x="17404" y="27101"/>
                  <a:pt x="18436" y="24797"/>
                </a:cubicBezTo>
                <a:cubicBezTo>
                  <a:pt x="19469" y="22473"/>
                  <a:pt x="19192" y="19616"/>
                  <a:pt x="19395" y="17607"/>
                </a:cubicBezTo>
                <a:cubicBezTo>
                  <a:pt x="19597" y="15579"/>
                  <a:pt x="20280" y="14380"/>
                  <a:pt x="20925" y="12814"/>
                </a:cubicBezTo>
                <a:cubicBezTo>
                  <a:pt x="21571" y="11228"/>
                  <a:pt x="22215" y="9292"/>
                  <a:pt x="21902" y="7449"/>
                </a:cubicBezTo>
                <a:cubicBezTo>
                  <a:pt x="21588" y="5606"/>
                  <a:pt x="20335" y="3891"/>
                  <a:pt x="18657" y="2471"/>
                </a:cubicBezTo>
                <a:cubicBezTo>
                  <a:pt x="16989" y="1093"/>
                  <a:pt x="14911" y="1"/>
                  <a:pt x="12843" y="1"/>
                </a:cubicBezTo>
                <a:close/>
              </a:path>
            </a:pathLst>
          </a:custGeom>
          <a:gradFill>
            <a:gsLst>
              <a:gs pos="0">
                <a:schemeClr val="accent3"/>
              </a:gs>
              <a:gs pos="56000">
                <a:schemeClr val="dk2"/>
              </a:gs>
              <a:gs pos="100000">
                <a:schemeClr val="dk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chemeClr val="accent1"/>
            </a:gs>
            <a:gs pos="50000">
              <a:schemeClr val="accent6"/>
            </a:gs>
            <a:gs pos="100000">
              <a:schemeClr val="accent5"/>
            </a:gs>
          </a:gsLst>
          <a:lin ang="2698631" scaled="0"/>
        </a:gradFill>
      </p:bgPr>
    </p:bg>
    <p:spTree>
      <p:nvGrpSpPr>
        <p:cNvPr id="151" name="Shape 151"/>
        <p:cNvGrpSpPr/>
        <p:nvPr/>
      </p:nvGrpSpPr>
      <p:grpSpPr>
        <a:xfrm>
          <a:off x="0" y="0"/>
          <a:ext cx="0" cy="0"/>
          <a:chOff x="0" y="0"/>
          <a:chExt cx="0" cy="0"/>
        </a:xfrm>
      </p:grpSpPr>
      <p:sp>
        <p:nvSpPr>
          <p:cNvPr id="152" name="Google Shape;152;p29"/>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9"/>
          <p:cNvSpPr txBox="1"/>
          <p:nvPr>
            <p:ph type="title"/>
          </p:nvPr>
        </p:nvSpPr>
        <p:spPr>
          <a:xfrm>
            <a:off x="719988"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chemeClr val="accent1"/>
            </a:gs>
            <a:gs pos="50000">
              <a:schemeClr val="accent3"/>
            </a:gs>
            <a:gs pos="100000">
              <a:schemeClr val="accent2"/>
            </a:gs>
          </a:gsLst>
          <a:lin ang="2698631" scaled="0"/>
        </a:gradFill>
      </p:bgPr>
    </p:bg>
    <p:spTree>
      <p:nvGrpSpPr>
        <p:cNvPr id="154" name="Shape 154"/>
        <p:cNvGrpSpPr/>
        <p:nvPr/>
      </p:nvGrpSpPr>
      <p:grpSpPr>
        <a:xfrm>
          <a:off x="0" y="0"/>
          <a:ext cx="0" cy="0"/>
          <a:chOff x="0" y="0"/>
          <a:chExt cx="0" cy="0"/>
        </a:xfrm>
      </p:grpSpPr>
      <p:sp>
        <p:nvSpPr>
          <p:cNvPr id="155" name="Google Shape;155;p30"/>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0"/>
          <p:cNvSpPr txBox="1"/>
          <p:nvPr>
            <p:ph type="title"/>
          </p:nvPr>
        </p:nvSpPr>
        <p:spPr>
          <a:xfrm>
            <a:off x="4572000" y="724863"/>
            <a:ext cx="3852000" cy="9561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7" name="Google Shape;157;p30"/>
          <p:cNvSpPr txBox="1"/>
          <p:nvPr>
            <p:ph idx="1" type="subTitle"/>
          </p:nvPr>
        </p:nvSpPr>
        <p:spPr>
          <a:xfrm rot="-268">
            <a:off x="4572000" y="2101288"/>
            <a:ext cx="3852000" cy="2317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chemeClr val="accent1"/>
            </a:gs>
            <a:gs pos="50000">
              <a:schemeClr val="accent3"/>
            </a:gs>
            <a:gs pos="100000">
              <a:schemeClr val="accent2"/>
            </a:gs>
          </a:gsLst>
          <a:lin ang="2698631" scaled="0"/>
        </a:gradFill>
      </p:bgPr>
    </p:bg>
    <p:spTree>
      <p:nvGrpSpPr>
        <p:cNvPr id="158" name="Shape 158"/>
        <p:cNvGrpSpPr/>
        <p:nvPr/>
      </p:nvGrpSpPr>
      <p:grpSpPr>
        <a:xfrm>
          <a:off x="0" y="0"/>
          <a:ext cx="0" cy="0"/>
          <a:chOff x="0" y="0"/>
          <a:chExt cx="0" cy="0"/>
        </a:xfrm>
      </p:grpSpPr>
      <p:sp>
        <p:nvSpPr>
          <p:cNvPr id="159" name="Google Shape;159;p31"/>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1"/>
          <p:cNvSpPr txBox="1"/>
          <p:nvPr>
            <p:ph type="title"/>
          </p:nvPr>
        </p:nvSpPr>
        <p:spPr>
          <a:xfrm>
            <a:off x="1231050" y="1302000"/>
            <a:ext cx="6681900" cy="149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96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accent1"/>
            </a:gs>
            <a:gs pos="50000">
              <a:schemeClr val="accent6"/>
            </a:gs>
            <a:gs pos="100000">
              <a:schemeClr val="accent5"/>
            </a:gs>
          </a:gsLst>
          <a:lin ang="2698631" scaled="0"/>
        </a:gradFill>
      </p:bgPr>
    </p:bg>
    <p:spTree>
      <p:nvGrpSpPr>
        <p:cNvPr id="17" name="Shape 17"/>
        <p:cNvGrpSpPr/>
        <p:nvPr/>
      </p:nvGrpSpPr>
      <p:grpSpPr>
        <a:xfrm>
          <a:off x="0" y="0"/>
          <a:ext cx="0" cy="0"/>
          <a:chOff x="0" y="0"/>
          <a:chExt cx="0" cy="0"/>
        </a:xfrm>
      </p:grpSpPr>
      <p:sp>
        <p:nvSpPr>
          <p:cNvPr id="18" name="Google Shape;18;p4"/>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 name="Google Shape;19;p4"/>
          <p:cNvSpPr txBox="1"/>
          <p:nvPr>
            <p:ph idx="1" type="body"/>
          </p:nvPr>
        </p:nvSpPr>
        <p:spPr>
          <a:xfrm>
            <a:off x="720000" y="1179833"/>
            <a:ext cx="7704000" cy="33663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4"/>
              </a:buClr>
              <a:buSzPts val="1400"/>
              <a:buAutoNum type="arabicPeriod"/>
              <a:defRPr sz="1050">
                <a:solidFill>
                  <a:srgbClr val="434343"/>
                </a:solidFill>
              </a:defRPr>
            </a:lvl1pPr>
            <a:lvl2pPr indent="-317500" lvl="1" marL="914400" rtl="0">
              <a:lnSpc>
                <a:spcPct val="115000"/>
              </a:lnSpc>
              <a:spcBef>
                <a:spcPts val="0"/>
              </a:spcBef>
              <a:spcAft>
                <a:spcPts val="0"/>
              </a:spcAft>
              <a:buClr>
                <a:srgbClr val="434343"/>
              </a:buClr>
              <a:buSzPts val="1400"/>
              <a:buAutoNum type="alphaLcPeriod"/>
              <a:defRPr>
                <a:solidFill>
                  <a:srgbClr val="434343"/>
                </a:solidFill>
              </a:defRPr>
            </a:lvl2pPr>
            <a:lvl3pPr indent="-317500" lvl="2" marL="1371600" rtl="0">
              <a:lnSpc>
                <a:spcPct val="115000"/>
              </a:lnSpc>
              <a:spcBef>
                <a:spcPts val="1600"/>
              </a:spcBef>
              <a:spcAft>
                <a:spcPts val="0"/>
              </a:spcAft>
              <a:buClr>
                <a:srgbClr val="434343"/>
              </a:buClr>
              <a:buSzPts val="1400"/>
              <a:buAutoNum type="romanLcPeriod"/>
              <a:defRPr>
                <a:solidFill>
                  <a:srgbClr val="434343"/>
                </a:solidFill>
              </a:defRPr>
            </a:lvl3pPr>
            <a:lvl4pPr indent="-317500" lvl="3" marL="1828800" rtl="0">
              <a:lnSpc>
                <a:spcPct val="115000"/>
              </a:lnSpc>
              <a:spcBef>
                <a:spcPts val="1600"/>
              </a:spcBef>
              <a:spcAft>
                <a:spcPts val="0"/>
              </a:spcAft>
              <a:buClr>
                <a:srgbClr val="434343"/>
              </a:buClr>
              <a:buSzPts val="1400"/>
              <a:buAutoNum type="arabicPeriod"/>
              <a:defRPr>
                <a:solidFill>
                  <a:srgbClr val="434343"/>
                </a:solidFill>
              </a:defRPr>
            </a:lvl4pPr>
            <a:lvl5pPr indent="-317500" lvl="4" marL="2286000" rtl="0">
              <a:lnSpc>
                <a:spcPct val="115000"/>
              </a:lnSpc>
              <a:spcBef>
                <a:spcPts val="1600"/>
              </a:spcBef>
              <a:spcAft>
                <a:spcPts val="0"/>
              </a:spcAft>
              <a:buClr>
                <a:srgbClr val="434343"/>
              </a:buClr>
              <a:buSzPts val="1400"/>
              <a:buAutoNum type="alphaLcPeriod"/>
              <a:defRPr>
                <a:solidFill>
                  <a:srgbClr val="434343"/>
                </a:solidFill>
              </a:defRPr>
            </a:lvl5pPr>
            <a:lvl6pPr indent="-317500" lvl="5" marL="2743200" rtl="0">
              <a:lnSpc>
                <a:spcPct val="115000"/>
              </a:lnSpc>
              <a:spcBef>
                <a:spcPts val="1600"/>
              </a:spcBef>
              <a:spcAft>
                <a:spcPts val="0"/>
              </a:spcAft>
              <a:buClr>
                <a:srgbClr val="434343"/>
              </a:buClr>
              <a:buSzPts val="1400"/>
              <a:buAutoNum type="romanLcPeriod"/>
              <a:defRPr>
                <a:solidFill>
                  <a:srgbClr val="434343"/>
                </a:solidFill>
              </a:defRPr>
            </a:lvl6pPr>
            <a:lvl7pPr indent="-317500" lvl="6" marL="3200400" rtl="0">
              <a:lnSpc>
                <a:spcPct val="115000"/>
              </a:lnSpc>
              <a:spcBef>
                <a:spcPts val="1600"/>
              </a:spcBef>
              <a:spcAft>
                <a:spcPts val="0"/>
              </a:spcAft>
              <a:buClr>
                <a:srgbClr val="434343"/>
              </a:buClr>
              <a:buSzPts val="1400"/>
              <a:buAutoNum type="arabicPeriod"/>
              <a:defRPr>
                <a:solidFill>
                  <a:srgbClr val="434343"/>
                </a:solidFill>
              </a:defRPr>
            </a:lvl7pPr>
            <a:lvl8pPr indent="-317500" lvl="7" marL="3657600" rtl="0">
              <a:lnSpc>
                <a:spcPct val="115000"/>
              </a:lnSpc>
              <a:spcBef>
                <a:spcPts val="1600"/>
              </a:spcBef>
              <a:spcAft>
                <a:spcPts val="0"/>
              </a:spcAft>
              <a:buClr>
                <a:srgbClr val="434343"/>
              </a:buClr>
              <a:buSzPts val="1400"/>
              <a:buAutoNum type="alphaLcPeriod"/>
              <a:defRPr>
                <a:solidFill>
                  <a:srgbClr val="434343"/>
                </a:solidFill>
              </a:defRPr>
            </a:lvl8pPr>
            <a:lvl9pPr indent="-317500" lvl="8" marL="4114800" rtl="0">
              <a:lnSpc>
                <a:spcPct val="115000"/>
              </a:lnSpc>
              <a:spcBef>
                <a:spcPts val="1600"/>
              </a:spcBef>
              <a:spcAft>
                <a:spcPts val="1600"/>
              </a:spcAft>
              <a:buClr>
                <a:srgbClr val="434343"/>
              </a:buClr>
              <a:buSzPts val="1400"/>
              <a:buAutoNum type="romanLcPeriod"/>
              <a:defRPr>
                <a:solidFill>
                  <a:srgbClr val="434343"/>
                </a:solidFill>
              </a:defRPr>
            </a:lvl9pPr>
          </a:lstStyle>
          <a:p/>
        </p:txBody>
      </p:sp>
      <p:sp>
        <p:nvSpPr>
          <p:cNvPr id="20" name="Google Shape;20;p4"/>
          <p:cNvSpPr/>
          <p:nvPr/>
        </p:nvSpPr>
        <p:spPr>
          <a:xfrm>
            <a:off x="228000" y="145350"/>
            <a:ext cx="8688000" cy="48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61" name="Shape 161"/>
        <p:cNvGrpSpPr/>
        <p:nvPr/>
      </p:nvGrpSpPr>
      <p:grpSpPr>
        <a:xfrm>
          <a:off x="0" y="0"/>
          <a:ext cx="0" cy="0"/>
          <a:chOff x="0" y="0"/>
          <a:chExt cx="0" cy="0"/>
        </a:xfrm>
      </p:grpSpPr>
      <p:sp>
        <p:nvSpPr>
          <p:cNvPr id="162" name="Google Shape;162;p32"/>
          <p:cNvSpPr txBox="1"/>
          <p:nvPr>
            <p:ph type="title"/>
          </p:nvPr>
        </p:nvSpPr>
        <p:spPr>
          <a:xfrm>
            <a:off x="1823700" y="1762125"/>
            <a:ext cx="5496600" cy="771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3" name="Google Shape;163;p32"/>
          <p:cNvSpPr txBox="1"/>
          <p:nvPr>
            <p:ph idx="1" type="subTitle"/>
          </p:nvPr>
        </p:nvSpPr>
        <p:spPr>
          <a:xfrm>
            <a:off x="1828800" y="2665750"/>
            <a:ext cx="54864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4" name="Google Shape;164;p32"/>
          <p:cNvSpPr/>
          <p:nvPr/>
        </p:nvSpPr>
        <p:spPr>
          <a:xfrm rot="-5146068">
            <a:off x="1959926" y="-4077248"/>
            <a:ext cx="2812959" cy="7871678"/>
          </a:xfrm>
          <a:custGeom>
            <a:rect b="b" l="l" r="r" t="t"/>
            <a:pathLst>
              <a:path extrusionOk="0" h="23188" w="34327">
                <a:moveTo>
                  <a:pt x="16499" y="0"/>
                </a:moveTo>
                <a:cubicBezTo>
                  <a:pt x="15407" y="0"/>
                  <a:pt x="14243" y="335"/>
                  <a:pt x="13053" y="789"/>
                </a:cubicBezTo>
                <a:cubicBezTo>
                  <a:pt x="11633" y="1324"/>
                  <a:pt x="10177" y="2024"/>
                  <a:pt x="7799" y="3203"/>
                </a:cubicBezTo>
                <a:cubicBezTo>
                  <a:pt x="5402" y="4366"/>
                  <a:pt x="2120" y="6006"/>
                  <a:pt x="1070" y="8237"/>
                </a:cubicBezTo>
                <a:cubicBezTo>
                  <a:pt x="1" y="10467"/>
                  <a:pt x="1199" y="13325"/>
                  <a:pt x="3245" y="15039"/>
                </a:cubicBezTo>
                <a:cubicBezTo>
                  <a:pt x="5310" y="16773"/>
                  <a:pt x="8260" y="17362"/>
                  <a:pt x="10730" y="18800"/>
                </a:cubicBezTo>
                <a:cubicBezTo>
                  <a:pt x="13182" y="20238"/>
                  <a:pt x="15173" y="22524"/>
                  <a:pt x="17477" y="23059"/>
                </a:cubicBezTo>
                <a:cubicBezTo>
                  <a:pt x="17852" y="23146"/>
                  <a:pt x="18235" y="23187"/>
                  <a:pt x="18621" y="23187"/>
                </a:cubicBezTo>
                <a:cubicBezTo>
                  <a:pt x="20606" y="23187"/>
                  <a:pt x="22672" y="22098"/>
                  <a:pt x="24169" y="20570"/>
                </a:cubicBezTo>
                <a:cubicBezTo>
                  <a:pt x="25958" y="18726"/>
                  <a:pt x="26916" y="16274"/>
                  <a:pt x="28575" y="14007"/>
                </a:cubicBezTo>
                <a:cubicBezTo>
                  <a:pt x="30234" y="11758"/>
                  <a:pt x="32576" y="9693"/>
                  <a:pt x="33461" y="7131"/>
                </a:cubicBezTo>
                <a:cubicBezTo>
                  <a:pt x="34327" y="4568"/>
                  <a:pt x="33718" y="1490"/>
                  <a:pt x="31340" y="475"/>
                </a:cubicBezTo>
                <a:cubicBezTo>
                  <a:pt x="30570" y="141"/>
                  <a:pt x="29615" y="23"/>
                  <a:pt x="28586" y="23"/>
                </a:cubicBezTo>
                <a:cubicBezTo>
                  <a:pt x="26441" y="23"/>
                  <a:pt x="23973" y="535"/>
                  <a:pt x="22178" y="660"/>
                </a:cubicBezTo>
                <a:cubicBezTo>
                  <a:pt x="21860" y="682"/>
                  <a:pt x="21562" y="692"/>
                  <a:pt x="21283" y="692"/>
                </a:cubicBezTo>
                <a:cubicBezTo>
                  <a:pt x="19239" y="692"/>
                  <a:pt x="18191" y="163"/>
                  <a:pt x="17072" y="33"/>
                </a:cubicBezTo>
                <a:cubicBezTo>
                  <a:pt x="16883" y="11"/>
                  <a:pt x="16692" y="0"/>
                  <a:pt x="16499" y="0"/>
                </a:cubicBezTo>
                <a:close/>
              </a:path>
            </a:pathLst>
          </a:custGeom>
          <a:gradFill>
            <a:gsLst>
              <a:gs pos="0">
                <a:schemeClr val="accent2"/>
              </a:gs>
              <a:gs pos="73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2"/>
          <p:cNvSpPr/>
          <p:nvPr/>
        </p:nvSpPr>
        <p:spPr>
          <a:xfrm rot="193">
            <a:off x="3587095" y="4090783"/>
            <a:ext cx="6123250" cy="2332945"/>
          </a:xfrm>
          <a:custGeom>
            <a:rect b="b" l="l" r="r" t="t"/>
            <a:pathLst>
              <a:path extrusionOk="0" h="23188" w="34327">
                <a:moveTo>
                  <a:pt x="16499" y="0"/>
                </a:moveTo>
                <a:cubicBezTo>
                  <a:pt x="15407" y="0"/>
                  <a:pt x="14243" y="335"/>
                  <a:pt x="13053" y="789"/>
                </a:cubicBezTo>
                <a:cubicBezTo>
                  <a:pt x="11633" y="1324"/>
                  <a:pt x="10177" y="2024"/>
                  <a:pt x="7799" y="3203"/>
                </a:cubicBezTo>
                <a:cubicBezTo>
                  <a:pt x="5402" y="4366"/>
                  <a:pt x="2120" y="6006"/>
                  <a:pt x="1070" y="8237"/>
                </a:cubicBezTo>
                <a:cubicBezTo>
                  <a:pt x="1" y="10467"/>
                  <a:pt x="1199" y="13325"/>
                  <a:pt x="3245" y="15039"/>
                </a:cubicBezTo>
                <a:cubicBezTo>
                  <a:pt x="5310" y="16773"/>
                  <a:pt x="8260" y="17362"/>
                  <a:pt x="10730" y="18800"/>
                </a:cubicBezTo>
                <a:cubicBezTo>
                  <a:pt x="13182" y="20238"/>
                  <a:pt x="15173" y="22524"/>
                  <a:pt x="17477" y="23059"/>
                </a:cubicBezTo>
                <a:cubicBezTo>
                  <a:pt x="17852" y="23146"/>
                  <a:pt x="18235" y="23187"/>
                  <a:pt x="18621" y="23187"/>
                </a:cubicBezTo>
                <a:cubicBezTo>
                  <a:pt x="20606" y="23187"/>
                  <a:pt x="22672" y="22098"/>
                  <a:pt x="24169" y="20570"/>
                </a:cubicBezTo>
                <a:cubicBezTo>
                  <a:pt x="25958" y="18726"/>
                  <a:pt x="26916" y="16274"/>
                  <a:pt x="28575" y="14007"/>
                </a:cubicBezTo>
                <a:cubicBezTo>
                  <a:pt x="30234" y="11758"/>
                  <a:pt x="32576" y="9693"/>
                  <a:pt x="33461" y="7131"/>
                </a:cubicBezTo>
                <a:cubicBezTo>
                  <a:pt x="34327" y="4568"/>
                  <a:pt x="33718" y="1490"/>
                  <a:pt x="31340" y="475"/>
                </a:cubicBezTo>
                <a:cubicBezTo>
                  <a:pt x="30570" y="141"/>
                  <a:pt x="29615" y="23"/>
                  <a:pt x="28586" y="23"/>
                </a:cubicBezTo>
                <a:cubicBezTo>
                  <a:pt x="26441" y="23"/>
                  <a:pt x="23973" y="535"/>
                  <a:pt x="22178" y="660"/>
                </a:cubicBezTo>
                <a:cubicBezTo>
                  <a:pt x="21860" y="682"/>
                  <a:pt x="21562" y="692"/>
                  <a:pt x="21283" y="692"/>
                </a:cubicBezTo>
                <a:cubicBezTo>
                  <a:pt x="19239" y="692"/>
                  <a:pt x="18191" y="163"/>
                  <a:pt x="17072" y="33"/>
                </a:cubicBezTo>
                <a:cubicBezTo>
                  <a:pt x="16883" y="11"/>
                  <a:pt x="16692" y="0"/>
                  <a:pt x="16499" y="0"/>
                </a:cubicBezTo>
                <a:close/>
              </a:path>
            </a:pathLst>
          </a:custGeom>
          <a:gradFill>
            <a:gsLst>
              <a:gs pos="0">
                <a:schemeClr val="accent1"/>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66" name="Shape 166"/>
        <p:cNvGrpSpPr/>
        <p:nvPr/>
      </p:nvGrpSpPr>
      <p:grpSpPr>
        <a:xfrm>
          <a:off x="0" y="0"/>
          <a:ext cx="0" cy="0"/>
          <a:chOff x="0" y="0"/>
          <a:chExt cx="0" cy="0"/>
        </a:xfrm>
      </p:grpSpPr>
      <p:sp>
        <p:nvSpPr>
          <p:cNvPr id="167" name="Google Shape;167;p33"/>
          <p:cNvSpPr txBox="1"/>
          <p:nvPr>
            <p:ph type="title"/>
          </p:nvPr>
        </p:nvSpPr>
        <p:spPr>
          <a:xfrm>
            <a:off x="720000" y="3972900"/>
            <a:ext cx="7704000" cy="6306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168" name="Shape 168"/>
        <p:cNvGrpSpPr/>
        <p:nvPr/>
      </p:nvGrpSpPr>
      <p:grpSpPr>
        <a:xfrm>
          <a:off x="0" y="0"/>
          <a:ext cx="0" cy="0"/>
          <a:chOff x="0" y="0"/>
          <a:chExt cx="0" cy="0"/>
        </a:xfrm>
      </p:grpSpPr>
      <p:sp>
        <p:nvSpPr>
          <p:cNvPr id="169" name="Google Shape;169;p34"/>
          <p:cNvSpPr txBox="1"/>
          <p:nvPr>
            <p:ph hasCustomPrompt="1" type="title"/>
          </p:nvPr>
        </p:nvSpPr>
        <p:spPr>
          <a:xfrm rot="350">
            <a:off x="1625221" y="1694478"/>
            <a:ext cx="5893500" cy="1511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70" name="Google Shape;170;p34"/>
          <p:cNvSpPr txBox="1"/>
          <p:nvPr>
            <p:ph idx="1" type="subTitle"/>
          </p:nvPr>
        </p:nvSpPr>
        <p:spPr>
          <a:xfrm>
            <a:off x="2458275" y="3176113"/>
            <a:ext cx="4227300" cy="440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1" name="Google Shape;171;p34"/>
          <p:cNvSpPr/>
          <p:nvPr/>
        </p:nvSpPr>
        <p:spPr>
          <a:xfrm rot="-2699976">
            <a:off x="-1973584" y="-1866576"/>
            <a:ext cx="5674918" cy="4813177"/>
          </a:xfrm>
          <a:custGeom>
            <a:rect b="b" l="l" r="r" t="t"/>
            <a:pathLst>
              <a:path extrusionOk="0" h="25649" w="22676">
                <a:moveTo>
                  <a:pt x="6629" y="1"/>
                </a:moveTo>
                <a:cubicBezTo>
                  <a:pt x="4567" y="1"/>
                  <a:pt x="2513" y="815"/>
                  <a:pt x="1457" y="2365"/>
                </a:cubicBezTo>
                <a:cubicBezTo>
                  <a:pt x="1" y="4486"/>
                  <a:pt x="461" y="7989"/>
                  <a:pt x="553" y="10901"/>
                </a:cubicBezTo>
                <a:cubicBezTo>
                  <a:pt x="646" y="13832"/>
                  <a:pt x="370" y="16192"/>
                  <a:pt x="848" y="19141"/>
                </a:cubicBezTo>
                <a:cubicBezTo>
                  <a:pt x="1310" y="22091"/>
                  <a:pt x="2526" y="25649"/>
                  <a:pt x="4461" y="25649"/>
                </a:cubicBezTo>
                <a:cubicBezTo>
                  <a:pt x="6379" y="25649"/>
                  <a:pt x="9015" y="22110"/>
                  <a:pt x="11910" y="20506"/>
                </a:cubicBezTo>
                <a:cubicBezTo>
                  <a:pt x="14804" y="18920"/>
                  <a:pt x="17975" y="19289"/>
                  <a:pt x="19929" y="17962"/>
                </a:cubicBezTo>
                <a:cubicBezTo>
                  <a:pt x="21901" y="16634"/>
                  <a:pt x="22675" y="13611"/>
                  <a:pt x="21716" y="11362"/>
                </a:cubicBezTo>
                <a:cubicBezTo>
                  <a:pt x="20758" y="9112"/>
                  <a:pt x="18085" y="7638"/>
                  <a:pt x="15781" y="5666"/>
                </a:cubicBezTo>
                <a:cubicBezTo>
                  <a:pt x="13477" y="3693"/>
                  <a:pt x="11559" y="1204"/>
                  <a:pt x="8923" y="356"/>
                </a:cubicBezTo>
                <a:cubicBezTo>
                  <a:pt x="8193" y="118"/>
                  <a:pt x="7411" y="1"/>
                  <a:pt x="6629" y="1"/>
                </a:cubicBezTo>
                <a:close/>
              </a:path>
            </a:pathLst>
          </a:custGeom>
          <a:gradFill>
            <a:gsLst>
              <a:gs pos="0">
                <a:schemeClr val="accent2"/>
              </a:gs>
              <a:gs pos="68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4"/>
          <p:cNvSpPr/>
          <p:nvPr/>
        </p:nvSpPr>
        <p:spPr>
          <a:xfrm rot="4937777">
            <a:off x="-1179321" y="2916473"/>
            <a:ext cx="2139676" cy="2149549"/>
          </a:xfrm>
          <a:custGeom>
            <a:rect b="b" l="l" r="r" t="t"/>
            <a:pathLst>
              <a:path extrusionOk="0" h="22598" w="28704">
                <a:moveTo>
                  <a:pt x="18301" y="0"/>
                </a:moveTo>
                <a:cubicBezTo>
                  <a:pt x="16792" y="0"/>
                  <a:pt x="15308" y="249"/>
                  <a:pt x="13956" y="536"/>
                </a:cubicBezTo>
                <a:cubicBezTo>
                  <a:pt x="11411" y="1089"/>
                  <a:pt x="9347" y="1770"/>
                  <a:pt x="6877" y="2932"/>
                </a:cubicBezTo>
                <a:cubicBezTo>
                  <a:pt x="4407" y="4075"/>
                  <a:pt x="1567" y="5679"/>
                  <a:pt x="775" y="7984"/>
                </a:cubicBezTo>
                <a:cubicBezTo>
                  <a:pt x="0" y="10270"/>
                  <a:pt x="1272" y="13238"/>
                  <a:pt x="2821" y="16187"/>
                </a:cubicBezTo>
                <a:cubicBezTo>
                  <a:pt x="4388" y="19118"/>
                  <a:pt x="6214" y="22012"/>
                  <a:pt x="8591" y="22511"/>
                </a:cubicBezTo>
                <a:cubicBezTo>
                  <a:pt x="8867" y="22570"/>
                  <a:pt x="9150" y="22598"/>
                  <a:pt x="9440" y="22598"/>
                </a:cubicBezTo>
                <a:cubicBezTo>
                  <a:pt x="11668" y="22598"/>
                  <a:pt x="14286" y="20981"/>
                  <a:pt x="16961" y="19856"/>
                </a:cubicBezTo>
                <a:cubicBezTo>
                  <a:pt x="20003" y="18565"/>
                  <a:pt x="23100" y="17902"/>
                  <a:pt x="25275" y="15856"/>
                </a:cubicBezTo>
                <a:cubicBezTo>
                  <a:pt x="27450" y="13828"/>
                  <a:pt x="28704" y="10417"/>
                  <a:pt x="28078" y="7412"/>
                </a:cubicBezTo>
                <a:cubicBezTo>
                  <a:pt x="27469" y="4407"/>
                  <a:pt x="24962" y="1808"/>
                  <a:pt x="22215" y="702"/>
                </a:cubicBezTo>
                <a:cubicBezTo>
                  <a:pt x="20939" y="188"/>
                  <a:pt x="19611" y="0"/>
                  <a:pt x="18301" y="0"/>
                </a:cubicBezTo>
                <a:close/>
              </a:path>
            </a:pathLst>
          </a:custGeom>
          <a:gradFill>
            <a:gsLst>
              <a:gs pos="0">
                <a:schemeClr val="accent4"/>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4"/>
          <p:cNvSpPr/>
          <p:nvPr/>
        </p:nvSpPr>
        <p:spPr>
          <a:xfrm>
            <a:off x="5734275" y="2302900"/>
            <a:ext cx="5034402" cy="3649340"/>
          </a:xfrm>
          <a:custGeom>
            <a:rect b="b" l="l" r="r" t="t"/>
            <a:pathLst>
              <a:path extrusionOk="0" h="19092" w="26086">
                <a:moveTo>
                  <a:pt x="17280" y="0"/>
                </a:moveTo>
                <a:cubicBezTo>
                  <a:pt x="16602" y="0"/>
                  <a:pt x="15923" y="109"/>
                  <a:pt x="15301" y="323"/>
                </a:cubicBezTo>
                <a:cubicBezTo>
                  <a:pt x="13457" y="949"/>
                  <a:pt x="12075" y="2480"/>
                  <a:pt x="9900" y="3494"/>
                </a:cubicBezTo>
                <a:cubicBezTo>
                  <a:pt x="7706" y="4507"/>
                  <a:pt x="4719" y="4987"/>
                  <a:pt x="2802" y="6793"/>
                </a:cubicBezTo>
                <a:cubicBezTo>
                  <a:pt x="866" y="8581"/>
                  <a:pt x="0" y="11716"/>
                  <a:pt x="940" y="14113"/>
                </a:cubicBezTo>
                <a:cubicBezTo>
                  <a:pt x="1899" y="16508"/>
                  <a:pt x="4683" y="18187"/>
                  <a:pt x="7300" y="18795"/>
                </a:cubicBezTo>
                <a:cubicBezTo>
                  <a:pt x="8242" y="19014"/>
                  <a:pt x="9164" y="19092"/>
                  <a:pt x="10067" y="19092"/>
                </a:cubicBezTo>
                <a:cubicBezTo>
                  <a:pt x="11674" y="19092"/>
                  <a:pt x="13218" y="18844"/>
                  <a:pt x="14693" y="18703"/>
                </a:cubicBezTo>
                <a:cubicBezTo>
                  <a:pt x="16979" y="18499"/>
                  <a:pt x="19136" y="18537"/>
                  <a:pt x="21256" y="17781"/>
                </a:cubicBezTo>
                <a:cubicBezTo>
                  <a:pt x="23375" y="17007"/>
                  <a:pt x="25477" y="15440"/>
                  <a:pt x="25772" y="13504"/>
                </a:cubicBezTo>
                <a:cubicBezTo>
                  <a:pt x="26086" y="11587"/>
                  <a:pt x="24611" y="9301"/>
                  <a:pt x="23634" y="7033"/>
                </a:cubicBezTo>
                <a:cubicBezTo>
                  <a:pt x="22657" y="4766"/>
                  <a:pt x="22196" y="2516"/>
                  <a:pt x="20813" y="1244"/>
                </a:cubicBezTo>
                <a:cubicBezTo>
                  <a:pt x="19902" y="407"/>
                  <a:pt x="18591" y="0"/>
                  <a:pt x="17280" y="0"/>
                </a:cubicBezTo>
                <a:close/>
              </a:path>
            </a:pathLst>
          </a:custGeom>
          <a:gradFill>
            <a:gsLst>
              <a:gs pos="0">
                <a:schemeClr val="accent6"/>
              </a:gs>
              <a:gs pos="55000">
                <a:schemeClr val="lt2"/>
              </a:gs>
              <a:gs pos="72000">
                <a:schemeClr val="dk2"/>
              </a:gs>
              <a:gs pos="100000">
                <a:schemeClr val="dk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4"/>
          <p:cNvSpPr/>
          <p:nvPr/>
        </p:nvSpPr>
        <p:spPr>
          <a:xfrm flipH="1" rot="4750415">
            <a:off x="7521947" y="-176576"/>
            <a:ext cx="2941764" cy="3053469"/>
          </a:xfrm>
          <a:custGeom>
            <a:rect b="b" l="l" r="r" t="t"/>
            <a:pathLst>
              <a:path extrusionOk="0" h="22334" w="28446">
                <a:moveTo>
                  <a:pt x="11228" y="0"/>
                </a:moveTo>
                <a:cubicBezTo>
                  <a:pt x="8974" y="0"/>
                  <a:pt x="6608" y="685"/>
                  <a:pt x="4628" y="2074"/>
                </a:cubicBezTo>
                <a:cubicBezTo>
                  <a:pt x="2121" y="3825"/>
                  <a:pt x="221" y="6700"/>
                  <a:pt x="111" y="9558"/>
                </a:cubicBezTo>
                <a:cubicBezTo>
                  <a:pt x="0" y="12415"/>
                  <a:pt x="1660" y="15255"/>
                  <a:pt x="3522" y="17485"/>
                </a:cubicBezTo>
                <a:cubicBezTo>
                  <a:pt x="5401" y="19715"/>
                  <a:pt x="7485" y="21319"/>
                  <a:pt x="9753" y="21964"/>
                </a:cubicBezTo>
                <a:cubicBezTo>
                  <a:pt x="10694" y="22230"/>
                  <a:pt x="11669" y="22333"/>
                  <a:pt x="12700" y="22333"/>
                </a:cubicBezTo>
                <a:cubicBezTo>
                  <a:pt x="14174" y="22333"/>
                  <a:pt x="15764" y="22122"/>
                  <a:pt x="17532" y="21872"/>
                </a:cubicBezTo>
                <a:cubicBezTo>
                  <a:pt x="20537" y="21448"/>
                  <a:pt x="24059" y="20913"/>
                  <a:pt x="26049" y="18849"/>
                </a:cubicBezTo>
                <a:cubicBezTo>
                  <a:pt x="28022" y="16766"/>
                  <a:pt x="28445" y="13134"/>
                  <a:pt x="27265" y="10387"/>
                </a:cubicBezTo>
                <a:cubicBezTo>
                  <a:pt x="26067" y="7640"/>
                  <a:pt x="23265" y="5760"/>
                  <a:pt x="20703" y="4008"/>
                </a:cubicBezTo>
                <a:cubicBezTo>
                  <a:pt x="18122" y="2257"/>
                  <a:pt x="15799" y="653"/>
                  <a:pt x="13052" y="155"/>
                </a:cubicBezTo>
                <a:cubicBezTo>
                  <a:pt x="12459" y="52"/>
                  <a:pt x="11848" y="0"/>
                  <a:pt x="11228" y="0"/>
                </a:cubicBezTo>
                <a:close/>
              </a:path>
            </a:pathLst>
          </a:custGeom>
          <a:gradFill>
            <a:gsLst>
              <a:gs pos="0">
                <a:schemeClr val="accent5"/>
              </a:gs>
              <a:gs pos="73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75" name="Shape 175"/>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gradFill>
          <a:gsLst>
            <a:gs pos="0">
              <a:schemeClr val="accent1"/>
            </a:gs>
            <a:gs pos="50000">
              <a:schemeClr val="accent6"/>
            </a:gs>
            <a:gs pos="100000">
              <a:schemeClr val="accent5"/>
            </a:gs>
          </a:gsLst>
          <a:lin ang="2698631" scaled="0"/>
        </a:gradFill>
      </p:bgPr>
    </p:bg>
    <p:spTree>
      <p:nvGrpSpPr>
        <p:cNvPr id="176" name="Shape 176"/>
        <p:cNvGrpSpPr/>
        <p:nvPr/>
      </p:nvGrpSpPr>
      <p:grpSpPr>
        <a:xfrm>
          <a:off x="0" y="0"/>
          <a:ext cx="0" cy="0"/>
          <a:chOff x="0" y="0"/>
          <a:chExt cx="0" cy="0"/>
        </a:xfrm>
      </p:grpSpPr>
      <p:sp>
        <p:nvSpPr>
          <p:cNvPr id="177" name="Google Shape;177;p36"/>
          <p:cNvSpPr/>
          <p:nvPr/>
        </p:nvSpPr>
        <p:spPr>
          <a:xfrm>
            <a:off x="228000" y="145350"/>
            <a:ext cx="8688000" cy="48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6"/>
          <p:cNvSpPr txBox="1"/>
          <p:nvPr>
            <p:ph type="title"/>
          </p:nvPr>
        </p:nvSpPr>
        <p:spPr>
          <a:xfrm>
            <a:off x="3403806" y="1721302"/>
            <a:ext cx="2336400" cy="365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79" name="Google Shape;179;p36"/>
          <p:cNvSpPr txBox="1"/>
          <p:nvPr>
            <p:ph idx="1" type="subTitle"/>
          </p:nvPr>
        </p:nvSpPr>
        <p:spPr>
          <a:xfrm>
            <a:off x="3399538" y="2142800"/>
            <a:ext cx="2336400" cy="59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80" name="Google Shape;180;p36"/>
          <p:cNvSpPr txBox="1"/>
          <p:nvPr>
            <p:ph hasCustomPrompt="1" idx="2" type="title"/>
          </p:nvPr>
        </p:nvSpPr>
        <p:spPr>
          <a:xfrm rot="1974">
            <a:off x="4049557" y="1340011"/>
            <a:ext cx="1044900" cy="457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1" name="Google Shape;181;p36"/>
          <p:cNvSpPr txBox="1"/>
          <p:nvPr>
            <p:ph hasCustomPrompt="1" idx="3" type="title"/>
          </p:nvPr>
        </p:nvSpPr>
        <p:spPr>
          <a:xfrm>
            <a:off x="6733343" y="1333250"/>
            <a:ext cx="1044900" cy="457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36"/>
          <p:cNvSpPr txBox="1"/>
          <p:nvPr>
            <p:ph hasCustomPrompt="1" idx="4" type="title"/>
          </p:nvPr>
        </p:nvSpPr>
        <p:spPr>
          <a:xfrm>
            <a:off x="4049631" y="3197422"/>
            <a:ext cx="1044900" cy="457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3" name="Google Shape;183;p36"/>
          <p:cNvSpPr txBox="1"/>
          <p:nvPr>
            <p:ph idx="5" type="title"/>
          </p:nvPr>
        </p:nvSpPr>
        <p:spPr>
          <a:xfrm>
            <a:off x="728556" y="1721290"/>
            <a:ext cx="2336400" cy="365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84" name="Google Shape;184;p36"/>
          <p:cNvSpPr txBox="1"/>
          <p:nvPr>
            <p:ph idx="6" type="subTitle"/>
          </p:nvPr>
        </p:nvSpPr>
        <p:spPr>
          <a:xfrm>
            <a:off x="728538" y="2142788"/>
            <a:ext cx="2336400" cy="59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85" name="Google Shape;185;p36"/>
          <p:cNvSpPr txBox="1"/>
          <p:nvPr>
            <p:ph idx="7" type="title"/>
          </p:nvPr>
        </p:nvSpPr>
        <p:spPr>
          <a:xfrm>
            <a:off x="703018" y="3580427"/>
            <a:ext cx="2336400" cy="365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86" name="Google Shape;186;p36"/>
          <p:cNvSpPr txBox="1"/>
          <p:nvPr>
            <p:ph idx="8" type="subTitle"/>
          </p:nvPr>
        </p:nvSpPr>
        <p:spPr>
          <a:xfrm>
            <a:off x="703313" y="4022325"/>
            <a:ext cx="2336400" cy="59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87" name="Google Shape;187;p36"/>
          <p:cNvSpPr txBox="1"/>
          <p:nvPr>
            <p:ph idx="9" type="title"/>
          </p:nvPr>
        </p:nvSpPr>
        <p:spPr>
          <a:xfrm>
            <a:off x="3403743" y="3580427"/>
            <a:ext cx="2336400" cy="365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8" name="Google Shape;188;p36"/>
          <p:cNvSpPr txBox="1"/>
          <p:nvPr>
            <p:ph idx="13" type="subTitle"/>
          </p:nvPr>
        </p:nvSpPr>
        <p:spPr>
          <a:xfrm>
            <a:off x="3403888" y="4022325"/>
            <a:ext cx="2336400" cy="59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9" name="Google Shape;189;p36"/>
          <p:cNvSpPr txBox="1"/>
          <p:nvPr>
            <p:ph idx="14" type="title"/>
          </p:nvPr>
        </p:nvSpPr>
        <p:spPr>
          <a:xfrm>
            <a:off x="6104318" y="3580415"/>
            <a:ext cx="2336400" cy="365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0" name="Google Shape;190;p36"/>
          <p:cNvSpPr txBox="1"/>
          <p:nvPr>
            <p:ph idx="15" type="subTitle"/>
          </p:nvPr>
        </p:nvSpPr>
        <p:spPr>
          <a:xfrm>
            <a:off x="6104163" y="4009188"/>
            <a:ext cx="2336400" cy="59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1" name="Google Shape;191;p36"/>
          <p:cNvSpPr txBox="1"/>
          <p:nvPr>
            <p:ph idx="16" type="title"/>
          </p:nvPr>
        </p:nvSpPr>
        <p:spPr>
          <a:xfrm>
            <a:off x="6079043" y="1721302"/>
            <a:ext cx="2336400" cy="365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2" name="Google Shape;192;p36"/>
          <p:cNvSpPr txBox="1"/>
          <p:nvPr>
            <p:ph idx="17" type="subTitle"/>
          </p:nvPr>
        </p:nvSpPr>
        <p:spPr>
          <a:xfrm>
            <a:off x="6078888" y="2181100"/>
            <a:ext cx="2336400" cy="59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3" name="Google Shape;193;p36"/>
          <p:cNvSpPr txBox="1"/>
          <p:nvPr>
            <p:ph hasCustomPrompt="1" idx="18" type="title"/>
          </p:nvPr>
        </p:nvSpPr>
        <p:spPr>
          <a:xfrm rot="1973">
            <a:off x="1365606" y="1339992"/>
            <a:ext cx="1045200" cy="457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94" name="Google Shape;194;p36"/>
          <p:cNvSpPr txBox="1"/>
          <p:nvPr>
            <p:ph hasCustomPrompt="1" idx="19" type="title"/>
          </p:nvPr>
        </p:nvSpPr>
        <p:spPr>
          <a:xfrm rot="987">
            <a:off x="1349074" y="3197433"/>
            <a:ext cx="1044900" cy="457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95" name="Google Shape;195;p36"/>
          <p:cNvSpPr txBox="1"/>
          <p:nvPr>
            <p:ph hasCustomPrompt="1" idx="20" type="title"/>
          </p:nvPr>
        </p:nvSpPr>
        <p:spPr>
          <a:xfrm rot="987">
            <a:off x="6750218" y="3197425"/>
            <a:ext cx="1045200" cy="457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96" name="Google Shape;196;p36"/>
          <p:cNvSpPr txBox="1"/>
          <p:nvPr>
            <p:ph idx="21" type="title"/>
          </p:nvPr>
        </p:nvSpPr>
        <p:spPr>
          <a:xfrm>
            <a:off x="715750" y="5334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gradFill>
          <a:gsLst>
            <a:gs pos="0">
              <a:schemeClr val="accent1"/>
            </a:gs>
            <a:gs pos="50000">
              <a:schemeClr val="accent3"/>
            </a:gs>
            <a:gs pos="100000">
              <a:schemeClr val="accent2"/>
            </a:gs>
          </a:gsLst>
          <a:lin ang="2698631" scaled="0"/>
        </a:gradFill>
      </p:bgPr>
    </p:bg>
    <p:spTree>
      <p:nvGrpSpPr>
        <p:cNvPr id="197" name="Shape 197"/>
        <p:cNvGrpSpPr/>
        <p:nvPr/>
      </p:nvGrpSpPr>
      <p:grpSpPr>
        <a:xfrm>
          <a:off x="0" y="0"/>
          <a:ext cx="0" cy="0"/>
          <a:chOff x="0" y="0"/>
          <a:chExt cx="0" cy="0"/>
        </a:xfrm>
      </p:grpSpPr>
      <p:sp>
        <p:nvSpPr>
          <p:cNvPr id="198" name="Google Shape;198;p37"/>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7"/>
          <p:cNvSpPr txBox="1"/>
          <p:nvPr>
            <p:ph type="title"/>
          </p:nvPr>
        </p:nvSpPr>
        <p:spPr>
          <a:xfrm>
            <a:off x="719988"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TITLE_AND_BODY_1">
    <p:bg>
      <p:bgPr>
        <a:gradFill>
          <a:gsLst>
            <a:gs pos="0">
              <a:schemeClr val="accent1"/>
            </a:gs>
            <a:gs pos="50000">
              <a:schemeClr val="accent3"/>
            </a:gs>
            <a:gs pos="100000">
              <a:schemeClr val="accent2"/>
            </a:gs>
          </a:gsLst>
          <a:lin ang="2698631" scaled="0"/>
        </a:gradFill>
      </p:bgPr>
    </p:bg>
    <p:spTree>
      <p:nvGrpSpPr>
        <p:cNvPr id="200" name="Shape 200"/>
        <p:cNvGrpSpPr/>
        <p:nvPr/>
      </p:nvGrpSpPr>
      <p:grpSpPr>
        <a:xfrm>
          <a:off x="0" y="0"/>
          <a:ext cx="0" cy="0"/>
          <a:chOff x="0" y="0"/>
          <a:chExt cx="0" cy="0"/>
        </a:xfrm>
      </p:grpSpPr>
      <p:sp>
        <p:nvSpPr>
          <p:cNvPr id="201" name="Google Shape;201;p38"/>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8"/>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3" name="Google Shape;203;p38"/>
          <p:cNvSpPr txBox="1"/>
          <p:nvPr>
            <p:ph idx="1" type="body"/>
          </p:nvPr>
        </p:nvSpPr>
        <p:spPr>
          <a:xfrm>
            <a:off x="720000" y="1179833"/>
            <a:ext cx="7704000" cy="3366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4">
    <p:bg>
      <p:bgPr>
        <a:gradFill>
          <a:gsLst>
            <a:gs pos="0">
              <a:schemeClr val="accent1"/>
            </a:gs>
            <a:gs pos="50000">
              <a:schemeClr val="accent6"/>
            </a:gs>
            <a:gs pos="100000">
              <a:schemeClr val="accent5"/>
            </a:gs>
          </a:gsLst>
          <a:lin ang="2698631" scaled="0"/>
        </a:gradFill>
      </p:bgPr>
    </p:bg>
    <p:spTree>
      <p:nvGrpSpPr>
        <p:cNvPr id="204" name="Shape 204"/>
        <p:cNvGrpSpPr/>
        <p:nvPr/>
      </p:nvGrpSpPr>
      <p:grpSpPr>
        <a:xfrm>
          <a:off x="0" y="0"/>
          <a:ext cx="0" cy="0"/>
          <a:chOff x="0" y="0"/>
          <a:chExt cx="0" cy="0"/>
        </a:xfrm>
      </p:grpSpPr>
      <p:sp>
        <p:nvSpPr>
          <p:cNvPr id="205" name="Google Shape;205;p39"/>
          <p:cNvSpPr/>
          <p:nvPr/>
        </p:nvSpPr>
        <p:spPr>
          <a:xfrm>
            <a:off x="228000" y="219850"/>
            <a:ext cx="8688000" cy="47037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9"/>
          <p:cNvSpPr txBox="1"/>
          <p:nvPr>
            <p:ph type="title"/>
          </p:nvPr>
        </p:nvSpPr>
        <p:spPr>
          <a:xfrm>
            <a:off x="1899175" y="1572775"/>
            <a:ext cx="3851400" cy="570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07" name="Google Shape;207;p39"/>
          <p:cNvSpPr txBox="1"/>
          <p:nvPr>
            <p:ph hasCustomPrompt="1" idx="2" type="title"/>
          </p:nvPr>
        </p:nvSpPr>
        <p:spPr>
          <a:xfrm>
            <a:off x="6142426" y="1859310"/>
            <a:ext cx="1550100" cy="12237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8" name="Google Shape;208;p39"/>
          <p:cNvSpPr txBox="1"/>
          <p:nvPr>
            <p:ph idx="1" type="subTitle"/>
          </p:nvPr>
        </p:nvSpPr>
        <p:spPr>
          <a:xfrm rot="279">
            <a:off x="2048262" y="3043638"/>
            <a:ext cx="3702300" cy="4608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dk2"/>
        </a:solidFill>
      </p:bgPr>
    </p:bg>
    <p:spTree>
      <p:nvGrpSpPr>
        <p:cNvPr id="209" name="Shape 209"/>
        <p:cNvGrpSpPr/>
        <p:nvPr/>
      </p:nvGrpSpPr>
      <p:grpSpPr>
        <a:xfrm>
          <a:off x="0" y="0"/>
          <a:ext cx="0" cy="0"/>
          <a:chOff x="0" y="0"/>
          <a:chExt cx="0" cy="0"/>
        </a:xfrm>
      </p:grpSpPr>
      <p:sp>
        <p:nvSpPr>
          <p:cNvPr id="210" name="Google Shape;210;p40"/>
          <p:cNvSpPr txBox="1"/>
          <p:nvPr>
            <p:ph type="title"/>
          </p:nvPr>
        </p:nvSpPr>
        <p:spPr>
          <a:xfrm flipH="1">
            <a:off x="720002" y="2232557"/>
            <a:ext cx="3851400" cy="570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1" name="Google Shape;211;p40"/>
          <p:cNvSpPr txBox="1"/>
          <p:nvPr>
            <p:ph hasCustomPrompt="1" idx="2" type="title"/>
          </p:nvPr>
        </p:nvSpPr>
        <p:spPr>
          <a:xfrm flipH="1">
            <a:off x="720010" y="1047250"/>
            <a:ext cx="1550100" cy="12237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2" name="Google Shape;212;p40"/>
          <p:cNvSpPr txBox="1"/>
          <p:nvPr>
            <p:ph idx="1" type="subTitle"/>
          </p:nvPr>
        </p:nvSpPr>
        <p:spPr>
          <a:xfrm flipH="1" rot="-279">
            <a:off x="719989" y="3694150"/>
            <a:ext cx="3702300" cy="460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3" name="Google Shape;213;p40"/>
          <p:cNvSpPr/>
          <p:nvPr/>
        </p:nvSpPr>
        <p:spPr>
          <a:xfrm flipH="1" rot="2561970">
            <a:off x="1816178" y="-3443557"/>
            <a:ext cx="6463663" cy="5074990"/>
          </a:xfrm>
          <a:custGeom>
            <a:rect b="b" l="l" r="r" t="t"/>
            <a:pathLst>
              <a:path extrusionOk="0" h="29557" w="33019">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gradFill>
            <a:gsLst>
              <a:gs pos="0">
                <a:schemeClr val="accent5"/>
              </a:gs>
              <a:gs pos="73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0"/>
          <p:cNvSpPr/>
          <p:nvPr/>
        </p:nvSpPr>
        <p:spPr>
          <a:xfrm rot="-1803158">
            <a:off x="4185039" y="2776153"/>
            <a:ext cx="6216628" cy="3747177"/>
          </a:xfrm>
          <a:custGeom>
            <a:rect b="b" l="l" r="r" t="t"/>
            <a:pathLst>
              <a:path extrusionOk="0" h="26293" w="24926">
                <a:moveTo>
                  <a:pt x="13176" y="0"/>
                </a:moveTo>
                <a:cubicBezTo>
                  <a:pt x="13049" y="0"/>
                  <a:pt x="12922" y="7"/>
                  <a:pt x="12795" y="21"/>
                </a:cubicBezTo>
                <a:cubicBezTo>
                  <a:pt x="10822" y="242"/>
                  <a:pt x="8997" y="2233"/>
                  <a:pt x="6656" y="3598"/>
                </a:cubicBezTo>
                <a:cubicBezTo>
                  <a:pt x="4315" y="4944"/>
                  <a:pt x="1439" y="5644"/>
                  <a:pt x="720" y="7285"/>
                </a:cubicBezTo>
                <a:cubicBezTo>
                  <a:pt x="1" y="8944"/>
                  <a:pt x="1420" y="11562"/>
                  <a:pt x="2324" y="13885"/>
                </a:cubicBezTo>
                <a:cubicBezTo>
                  <a:pt x="3209" y="16226"/>
                  <a:pt x="3559" y="18272"/>
                  <a:pt x="4555" y="20244"/>
                </a:cubicBezTo>
                <a:cubicBezTo>
                  <a:pt x="5532" y="22218"/>
                  <a:pt x="7135" y="24116"/>
                  <a:pt x="9292" y="25259"/>
                </a:cubicBezTo>
                <a:cubicBezTo>
                  <a:pt x="10516" y="25897"/>
                  <a:pt x="11917" y="26292"/>
                  <a:pt x="13231" y="26292"/>
                </a:cubicBezTo>
                <a:cubicBezTo>
                  <a:pt x="14233" y="26292"/>
                  <a:pt x="15184" y="26062"/>
                  <a:pt x="15966" y="25536"/>
                </a:cubicBezTo>
                <a:cubicBezTo>
                  <a:pt x="17773" y="24337"/>
                  <a:pt x="18694" y="21572"/>
                  <a:pt x="20482" y="19526"/>
                </a:cubicBezTo>
                <a:cubicBezTo>
                  <a:pt x="22271" y="17499"/>
                  <a:pt x="24925" y="16208"/>
                  <a:pt x="24889" y="14678"/>
                </a:cubicBezTo>
                <a:cubicBezTo>
                  <a:pt x="24851" y="13166"/>
                  <a:pt x="22105" y="11433"/>
                  <a:pt x="20667" y="9442"/>
                </a:cubicBezTo>
                <a:cubicBezTo>
                  <a:pt x="19229" y="7432"/>
                  <a:pt x="19100" y="5165"/>
                  <a:pt x="17994" y="3248"/>
                </a:cubicBezTo>
                <a:cubicBezTo>
                  <a:pt x="16942" y="1470"/>
                  <a:pt x="15033" y="0"/>
                  <a:pt x="13176" y="0"/>
                </a:cubicBezTo>
                <a:close/>
              </a:path>
            </a:pathLst>
          </a:custGeom>
          <a:gradFill>
            <a:gsLst>
              <a:gs pos="0">
                <a:schemeClr val="accent4"/>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bg>
      <p:bgPr>
        <a:solidFill>
          <a:schemeClr val="dk2"/>
        </a:solidFill>
      </p:bgPr>
    </p:bg>
    <p:spTree>
      <p:nvGrpSpPr>
        <p:cNvPr id="215" name="Shape 215"/>
        <p:cNvGrpSpPr/>
        <p:nvPr/>
      </p:nvGrpSpPr>
      <p:grpSpPr>
        <a:xfrm>
          <a:off x="0" y="0"/>
          <a:ext cx="0" cy="0"/>
          <a:chOff x="0" y="0"/>
          <a:chExt cx="0" cy="0"/>
        </a:xfrm>
      </p:grpSpPr>
      <p:sp>
        <p:nvSpPr>
          <p:cNvPr id="216" name="Google Shape;216;p41"/>
          <p:cNvSpPr/>
          <p:nvPr/>
        </p:nvSpPr>
        <p:spPr>
          <a:xfrm>
            <a:off x="6655600" y="-2324150"/>
            <a:ext cx="3787800" cy="8952600"/>
          </a:xfrm>
          <a:prstGeom prst="rect">
            <a:avLst/>
          </a:prstGeom>
          <a:gradFill>
            <a:gsLst>
              <a:gs pos="0">
                <a:schemeClr val="accent6"/>
              </a:gs>
              <a:gs pos="52999">
                <a:schemeClr val="lt2"/>
              </a:gs>
              <a:gs pos="100000">
                <a:schemeClr val="dk2"/>
              </a:gs>
            </a:gsLst>
            <a:lin ang="2698631"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1"/>
          <p:cNvSpPr/>
          <p:nvPr/>
        </p:nvSpPr>
        <p:spPr>
          <a:xfrm>
            <a:off x="4099650" y="-514350"/>
            <a:ext cx="5143500" cy="617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1"/>
          <p:cNvSpPr txBox="1"/>
          <p:nvPr>
            <p:ph type="title"/>
          </p:nvPr>
        </p:nvSpPr>
        <p:spPr>
          <a:xfrm>
            <a:off x="719988"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9" name="Google Shape;219;p41"/>
          <p:cNvSpPr/>
          <p:nvPr/>
        </p:nvSpPr>
        <p:spPr>
          <a:xfrm rot="-9466340">
            <a:off x="-693040" y="4234474"/>
            <a:ext cx="3517724" cy="1880220"/>
          </a:xfrm>
          <a:custGeom>
            <a:rect b="b" l="l" r="r" t="t"/>
            <a:pathLst>
              <a:path extrusionOk="0" h="19092" w="26086">
                <a:moveTo>
                  <a:pt x="17280" y="0"/>
                </a:moveTo>
                <a:cubicBezTo>
                  <a:pt x="16602" y="0"/>
                  <a:pt x="15923" y="109"/>
                  <a:pt x="15301" y="323"/>
                </a:cubicBezTo>
                <a:cubicBezTo>
                  <a:pt x="13457" y="949"/>
                  <a:pt x="12075" y="2480"/>
                  <a:pt x="9900" y="3494"/>
                </a:cubicBezTo>
                <a:cubicBezTo>
                  <a:pt x="7706" y="4507"/>
                  <a:pt x="4719" y="4987"/>
                  <a:pt x="2802" y="6793"/>
                </a:cubicBezTo>
                <a:cubicBezTo>
                  <a:pt x="866" y="8581"/>
                  <a:pt x="0" y="11716"/>
                  <a:pt x="940" y="14113"/>
                </a:cubicBezTo>
                <a:cubicBezTo>
                  <a:pt x="1899" y="16508"/>
                  <a:pt x="4683" y="18187"/>
                  <a:pt x="7300" y="18795"/>
                </a:cubicBezTo>
                <a:cubicBezTo>
                  <a:pt x="8242" y="19014"/>
                  <a:pt x="9164" y="19092"/>
                  <a:pt x="10067" y="19092"/>
                </a:cubicBezTo>
                <a:cubicBezTo>
                  <a:pt x="11674" y="19092"/>
                  <a:pt x="13218" y="18844"/>
                  <a:pt x="14693" y="18703"/>
                </a:cubicBezTo>
                <a:cubicBezTo>
                  <a:pt x="16979" y="18499"/>
                  <a:pt x="19136" y="18537"/>
                  <a:pt x="21256" y="17781"/>
                </a:cubicBezTo>
                <a:cubicBezTo>
                  <a:pt x="23375" y="17007"/>
                  <a:pt x="25477" y="15440"/>
                  <a:pt x="25772" y="13504"/>
                </a:cubicBezTo>
                <a:cubicBezTo>
                  <a:pt x="26086" y="11587"/>
                  <a:pt x="24611" y="9301"/>
                  <a:pt x="23634" y="7033"/>
                </a:cubicBezTo>
                <a:cubicBezTo>
                  <a:pt x="22657" y="4766"/>
                  <a:pt x="22196" y="2516"/>
                  <a:pt x="20813" y="1244"/>
                </a:cubicBezTo>
                <a:cubicBezTo>
                  <a:pt x="19902" y="407"/>
                  <a:pt x="18591" y="0"/>
                  <a:pt x="17280" y="0"/>
                </a:cubicBezTo>
                <a:close/>
              </a:path>
            </a:pathLst>
          </a:custGeom>
          <a:gradFill>
            <a:gsLst>
              <a:gs pos="0">
                <a:schemeClr val="accent2"/>
              </a:gs>
              <a:gs pos="68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1"/>
          <p:cNvSpPr/>
          <p:nvPr/>
        </p:nvSpPr>
        <p:spPr>
          <a:xfrm rot="8843911">
            <a:off x="-1338728" y="-987043"/>
            <a:ext cx="3140642" cy="2153214"/>
          </a:xfrm>
          <a:custGeom>
            <a:rect b="b" l="l" r="r" t="t"/>
            <a:pathLst>
              <a:path extrusionOk="0" h="28923" w="20831">
                <a:moveTo>
                  <a:pt x="9391" y="1"/>
                </a:moveTo>
                <a:cubicBezTo>
                  <a:pt x="7322" y="1"/>
                  <a:pt x="5151" y="2320"/>
                  <a:pt x="3409" y="4417"/>
                </a:cubicBezTo>
                <a:cubicBezTo>
                  <a:pt x="1585" y="6592"/>
                  <a:pt x="220" y="8528"/>
                  <a:pt x="110" y="10482"/>
                </a:cubicBezTo>
                <a:cubicBezTo>
                  <a:pt x="0" y="12454"/>
                  <a:pt x="1142" y="14445"/>
                  <a:pt x="2065" y="16252"/>
                </a:cubicBezTo>
                <a:cubicBezTo>
                  <a:pt x="2986" y="18077"/>
                  <a:pt x="3687" y="19736"/>
                  <a:pt x="4922" y="22133"/>
                </a:cubicBezTo>
                <a:cubicBezTo>
                  <a:pt x="6175" y="24529"/>
                  <a:pt x="7963" y="27663"/>
                  <a:pt x="10434" y="28603"/>
                </a:cubicBezTo>
                <a:cubicBezTo>
                  <a:pt x="11010" y="28821"/>
                  <a:pt x="11622" y="28922"/>
                  <a:pt x="12247" y="28922"/>
                </a:cubicBezTo>
                <a:cubicBezTo>
                  <a:pt x="14319" y="28922"/>
                  <a:pt x="16532" y="27809"/>
                  <a:pt x="18047" y="26151"/>
                </a:cubicBezTo>
                <a:cubicBezTo>
                  <a:pt x="20038" y="23995"/>
                  <a:pt x="20831" y="20935"/>
                  <a:pt x="19983" y="18502"/>
                </a:cubicBezTo>
                <a:cubicBezTo>
                  <a:pt x="19153" y="16086"/>
                  <a:pt x="16702" y="14316"/>
                  <a:pt x="15724" y="12307"/>
                </a:cubicBezTo>
                <a:cubicBezTo>
                  <a:pt x="14748" y="10280"/>
                  <a:pt x="15246" y="8011"/>
                  <a:pt x="14489" y="5504"/>
                </a:cubicBezTo>
                <a:cubicBezTo>
                  <a:pt x="13752" y="2979"/>
                  <a:pt x="11743" y="196"/>
                  <a:pt x="9623" y="11"/>
                </a:cubicBezTo>
                <a:cubicBezTo>
                  <a:pt x="9546" y="4"/>
                  <a:pt x="9468" y="1"/>
                  <a:pt x="9391" y="1"/>
                </a:cubicBezTo>
                <a:close/>
              </a:path>
            </a:pathLst>
          </a:custGeom>
          <a:gradFill>
            <a:gsLst>
              <a:gs pos="0">
                <a:schemeClr val="accent4"/>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21" name="Shape 21"/>
        <p:cNvGrpSpPr/>
        <p:nvPr/>
      </p:nvGrpSpPr>
      <p:grpSpPr>
        <a:xfrm>
          <a:off x="0" y="0"/>
          <a:ext cx="0" cy="0"/>
          <a:chOff x="0" y="0"/>
          <a:chExt cx="0" cy="0"/>
        </a:xfrm>
      </p:grpSpPr>
      <p:sp>
        <p:nvSpPr>
          <p:cNvPr id="22" name="Google Shape;22;p5"/>
          <p:cNvSpPr txBox="1"/>
          <p:nvPr>
            <p:ph idx="1" type="subTitle"/>
          </p:nvPr>
        </p:nvSpPr>
        <p:spPr>
          <a:xfrm>
            <a:off x="1855875" y="2671675"/>
            <a:ext cx="1705500" cy="36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Poppins"/>
              <a:buNone/>
              <a:defRPr b="1" sz="2000">
                <a:latin typeface="Poppins"/>
                <a:ea typeface="Poppins"/>
                <a:cs typeface="Poppins"/>
                <a:sym typeface="Poppins"/>
              </a:defRPr>
            </a:lvl1pPr>
            <a:lvl2pPr lvl="1" algn="ctr">
              <a:lnSpc>
                <a:spcPct val="100000"/>
              </a:lnSpc>
              <a:spcBef>
                <a:spcPts val="0"/>
              </a:spcBef>
              <a:spcAft>
                <a:spcPts val="0"/>
              </a:spcAft>
              <a:buSzPts val="2000"/>
              <a:buFont typeface="Poppins"/>
              <a:buNone/>
              <a:defRPr b="1" sz="2000">
                <a:latin typeface="Poppins"/>
                <a:ea typeface="Poppins"/>
                <a:cs typeface="Poppins"/>
                <a:sym typeface="Poppins"/>
              </a:defRPr>
            </a:lvl2pPr>
            <a:lvl3pPr lvl="2" algn="ctr">
              <a:lnSpc>
                <a:spcPct val="100000"/>
              </a:lnSpc>
              <a:spcBef>
                <a:spcPts val="1600"/>
              </a:spcBef>
              <a:spcAft>
                <a:spcPts val="0"/>
              </a:spcAft>
              <a:buSzPts val="2000"/>
              <a:buFont typeface="Poppins"/>
              <a:buNone/>
              <a:defRPr b="1" sz="2000">
                <a:latin typeface="Poppins"/>
                <a:ea typeface="Poppins"/>
                <a:cs typeface="Poppins"/>
                <a:sym typeface="Poppins"/>
              </a:defRPr>
            </a:lvl3pPr>
            <a:lvl4pPr lvl="3" algn="ctr">
              <a:lnSpc>
                <a:spcPct val="100000"/>
              </a:lnSpc>
              <a:spcBef>
                <a:spcPts val="1600"/>
              </a:spcBef>
              <a:spcAft>
                <a:spcPts val="0"/>
              </a:spcAft>
              <a:buSzPts val="2000"/>
              <a:buFont typeface="Poppins"/>
              <a:buNone/>
              <a:defRPr b="1" sz="2000">
                <a:latin typeface="Poppins"/>
                <a:ea typeface="Poppins"/>
                <a:cs typeface="Poppins"/>
                <a:sym typeface="Poppins"/>
              </a:defRPr>
            </a:lvl4pPr>
            <a:lvl5pPr lvl="4" algn="ctr">
              <a:lnSpc>
                <a:spcPct val="100000"/>
              </a:lnSpc>
              <a:spcBef>
                <a:spcPts val="1600"/>
              </a:spcBef>
              <a:spcAft>
                <a:spcPts val="0"/>
              </a:spcAft>
              <a:buSzPts val="2000"/>
              <a:buFont typeface="Poppins"/>
              <a:buNone/>
              <a:defRPr b="1" sz="2000">
                <a:latin typeface="Poppins"/>
                <a:ea typeface="Poppins"/>
                <a:cs typeface="Poppins"/>
                <a:sym typeface="Poppins"/>
              </a:defRPr>
            </a:lvl5pPr>
            <a:lvl6pPr lvl="5" algn="ctr">
              <a:lnSpc>
                <a:spcPct val="100000"/>
              </a:lnSpc>
              <a:spcBef>
                <a:spcPts val="1600"/>
              </a:spcBef>
              <a:spcAft>
                <a:spcPts val="0"/>
              </a:spcAft>
              <a:buSzPts val="2000"/>
              <a:buFont typeface="Poppins"/>
              <a:buNone/>
              <a:defRPr b="1" sz="2000">
                <a:latin typeface="Poppins"/>
                <a:ea typeface="Poppins"/>
                <a:cs typeface="Poppins"/>
                <a:sym typeface="Poppins"/>
              </a:defRPr>
            </a:lvl6pPr>
            <a:lvl7pPr lvl="6" algn="ctr">
              <a:lnSpc>
                <a:spcPct val="100000"/>
              </a:lnSpc>
              <a:spcBef>
                <a:spcPts val="1600"/>
              </a:spcBef>
              <a:spcAft>
                <a:spcPts val="0"/>
              </a:spcAft>
              <a:buSzPts val="2000"/>
              <a:buFont typeface="Poppins"/>
              <a:buNone/>
              <a:defRPr b="1" sz="2000">
                <a:latin typeface="Poppins"/>
                <a:ea typeface="Poppins"/>
                <a:cs typeface="Poppins"/>
                <a:sym typeface="Poppins"/>
              </a:defRPr>
            </a:lvl7pPr>
            <a:lvl8pPr lvl="7" algn="ctr">
              <a:lnSpc>
                <a:spcPct val="100000"/>
              </a:lnSpc>
              <a:spcBef>
                <a:spcPts val="1600"/>
              </a:spcBef>
              <a:spcAft>
                <a:spcPts val="0"/>
              </a:spcAft>
              <a:buSzPts val="2000"/>
              <a:buFont typeface="Poppins"/>
              <a:buNone/>
              <a:defRPr b="1" sz="2000">
                <a:latin typeface="Poppins"/>
                <a:ea typeface="Poppins"/>
                <a:cs typeface="Poppins"/>
                <a:sym typeface="Poppins"/>
              </a:defRPr>
            </a:lvl8pPr>
            <a:lvl9pPr lvl="8" algn="ctr">
              <a:lnSpc>
                <a:spcPct val="100000"/>
              </a:lnSpc>
              <a:spcBef>
                <a:spcPts val="1600"/>
              </a:spcBef>
              <a:spcAft>
                <a:spcPts val="1600"/>
              </a:spcAft>
              <a:buSzPts val="2000"/>
              <a:buFont typeface="Poppins"/>
              <a:buNone/>
              <a:defRPr b="1" sz="2000">
                <a:latin typeface="Poppins"/>
                <a:ea typeface="Poppins"/>
                <a:cs typeface="Poppins"/>
                <a:sym typeface="Poppins"/>
              </a:defRPr>
            </a:lvl9pPr>
          </a:lstStyle>
          <a:p/>
        </p:txBody>
      </p:sp>
      <p:sp>
        <p:nvSpPr>
          <p:cNvPr id="23" name="Google Shape;23;p5"/>
          <p:cNvSpPr txBox="1"/>
          <p:nvPr>
            <p:ph idx="2" type="subTitle"/>
          </p:nvPr>
        </p:nvSpPr>
        <p:spPr>
          <a:xfrm>
            <a:off x="5581425" y="2673625"/>
            <a:ext cx="1710000" cy="365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Poppins"/>
              <a:buNone/>
              <a:defRPr b="1" sz="2000">
                <a:latin typeface="Poppins"/>
                <a:ea typeface="Poppins"/>
                <a:cs typeface="Poppins"/>
                <a:sym typeface="Poppins"/>
              </a:defRPr>
            </a:lvl1pPr>
            <a:lvl2pPr lvl="1" rtl="0" algn="ctr">
              <a:lnSpc>
                <a:spcPct val="100000"/>
              </a:lnSpc>
              <a:spcBef>
                <a:spcPts val="0"/>
              </a:spcBef>
              <a:spcAft>
                <a:spcPts val="0"/>
              </a:spcAft>
              <a:buSzPts val="2000"/>
              <a:buFont typeface="Poppins"/>
              <a:buNone/>
              <a:defRPr b="1" sz="2000">
                <a:latin typeface="Poppins"/>
                <a:ea typeface="Poppins"/>
                <a:cs typeface="Poppins"/>
                <a:sym typeface="Poppins"/>
              </a:defRPr>
            </a:lvl2pPr>
            <a:lvl3pPr lvl="2" rtl="0" algn="ctr">
              <a:lnSpc>
                <a:spcPct val="100000"/>
              </a:lnSpc>
              <a:spcBef>
                <a:spcPts val="1600"/>
              </a:spcBef>
              <a:spcAft>
                <a:spcPts val="0"/>
              </a:spcAft>
              <a:buSzPts val="2000"/>
              <a:buFont typeface="Poppins"/>
              <a:buNone/>
              <a:defRPr b="1" sz="2000">
                <a:latin typeface="Poppins"/>
                <a:ea typeface="Poppins"/>
                <a:cs typeface="Poppins"/>
                <a:sym typeface="Poppins"/>
              </a:defRPr>
            </a:lvl3pPr>
            <a:lvl4pPr lvl="3" rtl="0" algn="ctr">
              <a:lnSpc>
                <a:spcPct val="100000"/>
              </a:lnSpc>
              <a:spcBef>
                <a:spcPts val="1600"/>
              </a:spcBef>
              <a:spcAft>
                <a:spcPts val="0"/>
              </a:spcAft>
              <a:buSzPts val="2000"/>
              <a:buFont typeface="Poppins"/>
              <a:buNone/>
              <a:defRPr b="1" sz="2000">
                <a:latin typeface="Poppins"/>
                <a:ea typeface="Poppins"/>
                <a:cs typeface="Poppins"/>
                <a:sym typeface="Poppins"/>
              </a:defRPr>
            </a:lvl4pPr>
            <a:lvl5pPr lvl="4" rtl="0" algn="ctr">
              <a:lnSpc>
                <a:spcPct val="100000"/>
              </a:lnSpc>
              <a:spcBef>
                <a:spcPts val="1600"/>
              </a:spcBef>
              <a:spcAft>
                <a:spcPts val="0"/>
              </a:spcAft>
              <a:buSzPts val="2000"/>
              <a:buFont typeface="Poppins"/>
              <a:buNone/>
              <a:defRPr b="1" sz="2000">
                <a:latin typeface="Poppins"/>
                <a:ea typeface="Poppins"/>
                <a:cs typeface="Poppins"/>
                <a:sym typeface="Poppins"/>
              </a:defRPr>
            </a:lvl5pPr>
            <a:lvl6pPr lvl="5" rtl="0" algn="ctr">
              <a:lnSpc>
                <a:spcPct val="100000"/>
              </a:lnSpc>
              <a:spcBef>
                <a:spcPts val="1600"/>
              </a:spcBef>
              <a:spcAft>
                <a:spcPts val="0"/>
              </a:spcAft>
              <a:buSzPts val="2000"/>
              <a:buFont typeface="Poppins"/>
              <a:buNone/>
              <a:defRPr b="1" sz="2000">
                <a:latin typeface="Poppins"/>
                <a:ea typeface="Poppins"/>
                <a:cs typeface="Poppins"/>
                <a:sym typeface="Poppins"/>
              </a:defRPr>
            </a:lvl6pPr>
            <a:lvl7pPr lvl="6" rtl="0" algn="ctr">
              <a:lnSpc>
                <a:spcPct val="100000"/>
              </a:lnSpc>
              <a:spcBef>
                <a:spcPts val="1600"/>
              </a:spcBef>
              <a:spcAft>
                <a:spcPts val="0"/>
              </a:spcAft>
              <a:buSzPts val="2000"/>
              <a:buFont typeface="Poppins"/>
              <a:buNone/>
              <a:defRPr b="1" sz="2000">
                <a:latin typeface="Poppins"/>
                <a:ea typeface="Poppins"/>
                <a:cs typeface="Poppins"/>
                <a:sym typeface="Poppins"/>
              </a:defRPr>
            </a:lvl7pPr>
            <a:lvl8pPr lvl="7" rtl="0" algn="ctr">
              <a:lnSpc>
                <a:spcPct val="100000"/>
              </a:lnSpc>
              <a:spcBef>
                <a:spcPts val="1600"/>
              </a:spcBef>
              <a:spcAft>
                <a:spcPts val="0"/>
              </a:spcAft>
              <a:buSzPts val="2000"/>
              <a:buFont typeface="Poppins"/>
              <a:buNone/>
              <a:defRPr b="1" sz="2000">
                <a:latin typeface="Poppins"/>
                <a:ea typeface="Poppins"/>
                <a:cs typeface="Poppins"/>
                <a:sym typeface="Poppins"/>
              </a:defRPr>
            </a:lvl8pPr>
            <a:lvl9pPr lvl="8" rtl="0" algn="ctr">
              <a:lnSpc>
                <a:spcPct val="100000"/>
              </a:lnSpc>
              <a:spcBef>
                <a:spcPts val="1600"/>
              </a:spcBef>
              <a:spcAft>
                <a:spcPts val="1600"/>
              </a:spcAft>
              <a:buSzPts val="2000"/>
              <a:buFont typeface="Poppins"/>
              <a:buNone/>
              <a:defRPr b="1" sz="2000">
                <a:latin typeface="Poppins"/>
                <a:ea typeface="Poppins"/>
                <a:cs typeface="Poppins"/>
                <a:sym typeface="Poppins"/>
              </a:defRPr>
            </a:lvl9pPr>
          </a:lstStyle>
          <a:p/>
        </p:txBody>
      </p:sp>
      <p:sp>
        <p:nvSpPr>
          <p:cNvPr id="24" name="Google Shape;24;p5"/>
          <p:cNvSpPr txBox="1"/>
          <p:nvPr>
            <p:ph idx="3" type="subTitle"/>
          </p:nvPr>
        </p:nvSpPr>
        <p:spPr>
          <a:xfrm>
            <a:off x="1364463" y="3143775"/>
            <a:ext cx="2688300" cy="99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 name="Google Shape;25;p5"/>
          <p:cNvSpPr txBox="1"/>
          <p:nvPr>
            <p:ph idx="4" type="subTitle"/>
          </p:nvPr>
        </p:nvSpPr>
        <p:spPr>
          <a:xfrm>
            <a:off x="5091975" y="3223775"/>
            <a:ext cx="2688900" cy="994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 name="Google Shape;26;p5"/>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bg>
      <p:bgPr>
        <a:solidFill>
          <a:schemeClr val="dk2"/>
        </a:solidFill>
      </p:bgPr>
    </p:bg>
    <p:spTree>
      <p:nvGrpSpPr>
        <p:cNvPr id="221" name="Shape 221"/>
        <p:cNvGrpSpPr/>
        <p:nvPr/>
      </p:nvGrpSpPr>
      <p:grpSpPr>
        <a:xfrm>
          <a:off x="0" y="0"/>
          <a:ext cx="0" cy="0"/>
          <a:chOff x="0" y="0"/>
          <a:chExt cx="0" cy="0"/>
        </a:xfrm>
      </p:grpSpPr>
      <p:sp>
        <p:nvSpPr>
          <p:cNvPr id="222" name="Google Shape;222;p42"/>
          <p:cNvSpPr/>
          <p:nvPr/>
        </p:nvSpPr>
        <p:spPr>
          <a:xfrm rot="801363">
            <a:off x="-2912957" y="2313540"/>
            <a:ext cx="6216619" cy="3747192"/>
          </a:xfrm>
          <a:custGeom>
            <a:rect b="b" l="l" r="r" t="t"/>
            <a:pathLst>
              <a:path extrusionOk="0" h="26293" w="24926">
                <a:moveTo>
                  <a:pt x="13176" y="0"/>
                </a:moveTo>
                <a:cubicBezTo>
                  <a:pt x="13049" y="0"/>
                  <a:pt x="12922" y="7"/>
                  <a:pt x="12795" y="21"/>
                </a:cubicBezTo>
                <a:cubicBezTo>
                  <a:pt x="10822" y="242"/>
                  <a:pt x="8997" y="2233"/>
                  <a:pt x="6656" y="3598"/>
                </a:cubicBezTo>
                <a:cubicBezTo>
                  <a:pt x="4315" y="4944"/>
                  <a:pt x="1439" y="5644"/>
                  <a:pt x="720" y="7285"/>
                </a:cubicBezTo>
                <a:cubicBezTo>
                  <a:pt x="1" y="8944"/>
                  <a:pt x="1420" y="11562"/>
                  <a:pt x="2324" y="13885"/>
                </a:cubicBezTo>
                <a:cubicBezTo>
                  <a:pt x="3209" y="16226"/>
                  <a:pt x="3559" y="18272"/>
                  <a:pt x="4555" y="20244"/>
                </a:cubicBezTo>
                <a:cubicBezTo>
                  <a:pt x="5532" y="22218"/>
                  <a:pt x="7135" y="24116"/>
                  <a:pt x="9292" y="25259"/>
                </a:cubicBezTo>
                <a:cubicBezTo>
                  <a:pt x="10516" y="25897"/>
                  <a:pt x="11917" y="26292"/>
                  <a:pt x="13231" y="26292"/>
                </a:cubicBezTo>
                <a:cubicBezTo>
                  <a:pt x="14233" y="26292"/>
                  <a:pt x="15184" y="26062"/>
                  <a:pt x="15966" y="25536"/>
                </a:cubicBezTo>
                <a:cubicBezTo>
                  <a:pt x="17773" y="24337"/>
                  <a:pt x="18694" y="21572"/>
                  <a:pt x="20482" y="19526"/>
                </a:cubicBezTo>
                <a:cubicBezTo>
                  <a:pt x="22271" y="17499"/>
                  <a:pt x="24925" y="16208"/>
                  <a:pt x="24889" y="14678"/>
                </a:cubicBezTo>
                <a:cubicBezTo>
                  <a:pt x="24851" y="13166"/>
                  <a:pt x="22105" y="11433"/>
                  <a:pt x="20667" y="9442"/>
                </a:cubicBezTo>
                <a:cubicBezTo>
                  <a:pt x="19229" y="7432"/>
                  <a:pt x="19100" y="5165"/>
                  <a:pt x="17994" y="3248"/>
                </a:cubicBezTo>
                <a:cubicBezTo>
                  <a:pt x="16942" y="1470"/>
                  <a:pt x="15033" y="0"/>
                  <a:pt x="13176" y="0"/>
                </a:cubicBezTo>
                <a:close/>
              </a:path>
            </a:pathLst>
          </a:custGeom>
          <a:gradFill>
            <a:gsLst>
              <a:gs pos="0">
                <a:schemeClr val="accent4"/>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2"/>
          <p:cNvSpPr/>
          <p:nvPr/>
        </p:nvSpPr>
        <p:spPr>
          <a:xfrm flipH="1" rot="2561970">
            <a:off x="3463078" y="-3223207"/>
            <a:ext cx="6463663" cy="5074990"/>
          </a:xfrm>
          <a:custGeom>
            <a:rect b="b" l="l" r="r" t="t"/>
            <a:pathLst>
              <a:path extrusionOk="0" h="29557" w="33019">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gradFill>
            <a:gsLst>
              <a:gs pos="0">
                <a:schemeClr val="accent5"/>
              </a:gs>
              <a:gs pos="73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2"/>
          <p:cNvSpPr/>
          <p:nvPr/>
        </p:nvSpPr>
        <p:spPr>
          <a:xfrm rot="6539599">
            <a:off x="7984086" y="810014"/>
            <a:ext cx="2448158" cy="2786365"/>
          </a:xfrm>
          <a:custGeom>
            <a:rect b="b" l="l" r="r" t="t"/>
            <a:pathLst>
              <a:path extrusionOk="0" h="30024" w="28741">
                <a:moveTo>
                  <a:pt x="16290" y="0"/>
                </a:moveTo>
                <a:cubicBezTo>
                  <a:pt x="15349" y="0"/>
                  <a:pt x="14432" y="121"/>
                  <a:pt x="13568" y="372"/>
                </a:cubicBezTo>
                <a:cubicBezTo>
                  <a:pt x="10969" y="1128"/>
                  <a:pt x="8867" y="3064"/>
                  <a:pt x="6802" y="4741"/>
                </a:cubicBezTo>
                <a:cubicBezTo>
                  <a:pt x="4738" y="6401"/>
                  <a:pt x="2728" y="7802"/>
                  <a:pt x="1549" y="9774"/>
                </a:cubicBezTo>
                <a:cubicBezTo>
                  <a:pt x="369" y="11747"/>
                  <a:pt x="0" y="14273"/>
                  <a:pt x="295" y="16742"/>
                </a:cubicBezTo>
                <a:cubicBezTo>
                  <a:pt x="571" y="19232"/>
                  <a:pt x="1492" y="21684"/>
                  <a:pt x="2893" y="24208"/>
                </a:cubicBezTo>
                <a:cubicBezTo>
                  <a:pt x="4295" y="26753"/>
                  <a:pt x="6175" y="29389"/>
                  <a:pt x="8553" y="29923"/>
                </a:cubicBezTo>
                <a:cubicBezTo>
                  <a:pt x="8873" y="29993"/>
                  <a:pt x="9201" y="30024"/>
                  <a:pt x="9538" y="30024"/>
                </a:cubicBezTo>
                <a:cubicBezTo>
                  <a:pt x="11710" y="30024"/>
                  <a:pt x="14224" y="28716"/>
                  <a:pt x="16794" y="27822"/>
                </a:cubicBezTo>
                <a:cubicBezTo>
                  <a:pt x="19743" y="26790"/>
                  <a:pt x="22749" y="26329"/>
                  <a:pt x="24426" y="24577"/>
                </a:cubicBezTo>
                <a:cubicBezTo>
                  <a:pt x="26103" y="22845"/>
                  <a:pt x="26454" y="19839"/>
                  <a:pt x="27099" y="16742"/>
                </a:cubicBezTo>
                <a:cubicBezTo>
                  <a:pt x="27763" y="13645"/>
                  <a:pt x="28740" y="10456"/>
                  <a:pt x="27984" y="7728"/>
                </a:cubicBezTo>
                <a:cubicBezTo>
                  <a:pt x="27247" y="5000"/>
                  <a:pt x="24795" y="2732"/>
                  <a:pt x="22029" y="1386"/>
                </a:cubicBezTo>
                <a:cubicBezTo>
                  <a:pt x="20171" y="488"/>
                  <a:pt x="18181" y="0"/>
                  <a:pt x="16290" y="0"/>
                </a:cubicBezTo>
                <a:close/>
              </a:path>
            </a:pathLst>
          </a:custGeom>
          <a:gradFill>
            <a:gsLst>
              <a:gs pos="0">
                <a:schemeClr val="accent6"/>
              </a:gs>
              <a:gs pos="71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2"/>
          <p:cNvSpPr txBox="1"/>
          <p:nvPr>
            <p:ph type="title"/>
          </p:nvPr>
        </p:nvSpPr>
        <p:spPr>
          <a:xfrm>
            <a:off x="2798700" y="2198088"/>
            <a:ext cx="3851400" cy="570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6" name="Google Shape;226;p42"/>
          <p:cNvSpPr txBox="1"/>
          <p:nvPr>
            <p:ph hasCustomPrompt="1" idx="2" type="title"/>
          </p:nvPr>
        </p:nvSpPr>
        <p:spPr>
          <a:xfrm>
            <a:off x="3949351" y="989323"/>
            <a:ext cx="1550100" cy="1223700"/>
          </a:xfrm>
          <a:prstGeom prst="rect">
            <a:avLst/>
          </a:prstGeom>
          <a:noFill/>
          <a:ln>
            <a:noFill/>
          </a:ln>
        </p:spPr>
        <p:txBody>
          <a:bodyPr anchorCtr="0" anchor="b" bIns="91425" lIns="91425" spcFirstLastPara="1" rIns="91425" wrap="square" tIns="91425">
            <a:noAutofit/>
          </a:bodyPr>
          <a:lstStyle>
            <a:lvl1pPr lvl="0" rtl="0" algn="r">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7" name="Google Shape;227;p42"/>
          <p:cNvSpPr txBox="1"/>
          <p:nvPr>
            <p:ph idx="1" type="subTitle"/>
          </p:nvPr>
        </p:nvSpPr>
        <p:spPr>
          <a:xfrm rot="279">
            <a:off x="2873237" y="3661463"/>
            <a:ext cx="3702300" cy="460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bg>
      <p:bgPr>
        <a:solidFill>
          <a:schemeClr val="dk2"/>
        </a:solidFill>
      </p:bgPr>
    </p:bg>
    <p:spTree>
      <p:nvGrpSpPr>
        <p:cNvPr id="228" name="Shape 228"/>
        <p:cNvGrpSpPr/>
        <p:nvPr/>
      </p:nvGrpSpPr>
      <p:grpSpPr>
        <a:xfrm>
          <a:off x="0" y="0"/>
          <a:ext cx="0" cy="0"/>
          <a:chOff x="0" y="0"/>
          <a:chExt cx="0" cy="0"/>
        </a:xfrm>
      </p:grpSpPr>
      <p:sp>
        <p:nvSpPr>
          <p:cNvPr id="229" name="Google Shape;229;p43"/>
          <p:cNvSpPr txBox="1"/>
          <p:nvPr>
            <p:ph type="title"/>
          </p:nvPr>
        </p:nvSpPr>
        <p:spPr>
          <a:xfrm>
            <a:off x="719988"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3">
    <p:bg>
      <p:bgPr>
        <a:gradFill>
          <a:gsLst>
            <a:gs pos="0">
              <a:schemeClr val="accent1"/>
            </a:gs>
            <a:gs pos="50000">
              <a:schemeClr val="accent2"/>
            </a:gs>
            <a:gs pos="100000">
              <a:schemeClr val="accent6"/>
            </a:gs>
          </a:gsLst>
          <a:lin ang="2698631" scaled="0"/>
        </a:gradFill>
      </p:bgPr>
    </p:bg>
    <p:spTree>
      <p:nvGrpSpPr>
        <p:cNvPr id="230" name="Shape 230"/>
        <p:cNvGrpSpPr/>
        <p:nvPr/>
      </p:nvGrpSpPr>
      <p:grpSpPr>
        <a:xfrm>
          <a:off x="0" y="0"/>
          <a:ext cx="0" cy="0"/>
          <a:chOff x="0" y="0"/>
          <a:chExt cx="0" cy="0"/>
        </a:xfrm>
      </p:grpSpPr>
      <p:sp>
        <p:nvSpPr>
          <p:cNvPr id="231" name="Google Shape;231;p44"/>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4"/>
          <p:cNvSpPr txBox="1"/>
          <p:nvPr>
            <p:ph idx="1" type="subTitle"/>
          </p:nvPr>
        </p:nvSpPr>
        <p:spPr>
          <a:xfrm>
            <a:off x="1599375" y="3115325"/>
            <a:ext cx="2218500" cy="369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Poppins"/>
              <a:buNone/>
              <a:defRPr b="1" sz="2000">
                <a:latin typeface="Poppins"/>
                <a:ea typeface="Poppins"/>
                <a:cs typeface="Poppins"/>
                <a:sym typeface="Poppins"/>
              </a:defRPr>
            </a:lvl1pPr>
            <a:lvl2pPr lvl="1" rtl="0" algn="ctr">
              <a:lnSpc>
                <a:spcPct val="100000"/>
              </a:lnSpc>
              <a:spcBef>
                <a:spcPts val="0"/>
              </a:spcBef>
              <a:spcAft>
                <a:spcPts val="0"/>
              </a:spcAft>
              <a:buSzPts val="2000"/>
              <a:buFont typeface="Poppins"/>
              <a:buNone/>
              <a:defRPr b="1" sz="2000">
                <a:latin typeface="Poppins"/>
                <a:ea typeface="Poppins"/>
                <a:cs typeface="Poppins"/>
                <a:sym typeface="Poppins"/>
              </a:defRPr>
            </a:lvl2pPr>
            <a:lvl3pPr lvl="2" rtl="0" algn="ctr">
              <a:lnSpc>
                <a:spcPct val="100000"/>
              </a:lnSpc>
              <a:spcBef>
                <a:spcPts val="1600"/>
              </a:spcBef>
              <a:spcAft>
                <a:spcPts val="0"/>
              </a:spcAft>
              <a:buSzPts val="2000"/>
              <a:buFont typeface="Poppins"/>
              <a:buNone/>
              <a:defRPr b="1" sz="2000">
                <a:latin typeface="Poppins"/>
                <a:ea typeface="Poppins"/>
                <a:cs typeface="Poppins"/>
                <a:sym typeface="Poppins"/>
              </a:defRPr>
            </a:lvl3pPr>
            <a:lvl4pPr lvl="3" rtl="0" algn="ctr">
              <a:lnSpc>
                <a:spcPct val="100000"/>
              </a:lnSpc>
              <a:spcBef>
                <a:spcPts val="1600"/>
              </a:spcBef>
              <a:spcAft>
                <a:spcPts val="0"/>
              </a:spcAft>
              <a:buSzPts val="2000"/>
              <a:buFont typeface="Poppins"/>
              <a:buNone/>
              <a:defRPr b="1" sz="2000">
                <a:latin typeface="Poppins"/>
                <a:ea typeface="Poppins"/>
                <a:cs typeface="Poppins"/>
                <a:sym typeface="Poppins"/>
              </a:defRPr>
            </a:lvl4pPr>
            <a:lvl5pPr lvl="4" rtl="0" algn="ctr">
              <a:lnSpc>
                <a:spcPct val="100000"/>
              </a:lnSpc>
              <a:spcBef>
                <a:spcPts val="1600"/>
              </a:spcBef>
              <a:spcAft>
                <a:spcPts val="0"/>
              </a:spcAft>
              <a:buSzPts val="2000"/>
              <a:buFont typeface="Poppins"/>
              <a:buNone/>
              <a:defRPr b="1" sz="2000">
                <a:latin typeface="Poppins"/>
                <a:ea typeface="Poppins"/>
                <a:cs typeface="Poppins"/>
                <a:sym typeface="Poppins"/>
              </a:defRPr>
            </a:lvl5pPr>
            <a:lvl6pPr lvl="5" rtl="0" algn="ctr">
              <a:lnSpc>
                <a:spcPct val="100000"/>
              </a:lnSpc>
              <a:spcBef>
                <a:spcPts val="1600"/>
              </a:spcBef>
              <a:spcAft>
                <a:spcPts val="0"/>
              </a:spcAft>
              <a:buSzPts val="2000"/>
              <a:buFont typeface="Poppins"/>
              <a:buNone/>
              <a:defRPr b="1" sz="2000">
                <a:latin typeface="Poppins"/>
                <a:ea typeface="Poppins"/>
                <a:cs typeface="Poppins"/>
                <a:sym typeface="Poppins"/>
              </a:defRPr>
            </a:lvl6pPr>
            <a:lvl7pPr lvl="6" rtl="0" algn="ctr">
              <a:lnSpc>
                <a:spcPct val="100000"/>
              </a:lnSpc>
              <a:spcBef>
                <a:spcPts val="1600"/>
              </a:spcBef>
              <a:spcAft>
                <a:spcPts val="0"/>
              </a:spcAft>
              <a:buSzPts val="2000"/>
              <a:buFont typeface="Poppins"/>
              <a:buNone/>
              <a:defRPr b="1" sz="2000">
                <a:latin typeface="Poppins"/>
                <a:ea typeface="Poppins"/>
                <a:cs typeface="Poppins"/>
                <a:sym typeface="Poppins"/>
              </a:defRPr>
            </a:lvl7pPr>
            <a:lvl8pPr lvl="7" rtl="0" algn="ctr">
              <a:lnSpc>
                <a:spcPct val="100000"/>
              </a:lnSpc>
              <a:spcBef>
                <a:spcPts val="1600"/>
              </a:spcBef>
              <a:spcAft>
                <a:spcPts val="0"/>
              </a:spcAft>
              <a:buSzPts val="2000"/>
              <a:buFont typeface="Poppins"/>
              <a:buNone/>
              <a:defRPr b="1" sz="2000">
                <a:latin typeface="Poppins"/>
                <a:ea typeface="Poppins"/>
                <a:cs typeface="Poppins"/>
                <a:sym typeface="Poppins"/>
              </a:defRPr>
            </a:lvl8pPr>
            <a:lvl9pPr lvl="8" rtl="0" algn="ctr">
              <a:lnSpc>
                <a:spcPct val="100000"/>
              </a:lnSpc>
              <a:spcBef>
                <a:spcPts val="1600"/>
              </a:spcBef>
              <a:spcAft>
                <a:spcPts val="1600"/>
              </a:spcAft>
              <a:buSzPts val="2000"/>
              <a:buFont typeface="Poppins"/>
              <a:buNone/>
              <a:defRPr b="1" sz="2000">
                <a:latin typeface="Poppins"/>
                <a:ea typeface="Poppins"/>
                <a:cs typeface="Poppins"/>
                <a:sym typeface="Poppins"/>
              </a:defRPr>
            </a:lvl9pPr>
          </a:lstStyle>
          <a:p/>
        </p:txBody>
      </p:sp>
      <p:sp>
        <p:nvSpPr>
          <p:cNvPr id="233" name="Google Shape;233;p44"/>
          <p:cNvSpPr txBox="1"/>
          <p:nvPr>
            <p:ph idx="2" type="subTitle"/>
          </p:nvPr>
        </p:nvSpPr>
        <p:spPr>
          <a:xfrm>
            <a:off x="5393525" y="3117263"/>
            <a:ext cx="2218500" cy="365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Poppins"/>
              <a:buNone/>
              <a:defRPr b="1" sz="2000">
                <a:latin typeface="Poppins"/>
                <a:ea typeface="Poppins"/>
                <a:cs typeface="Poppins"/>
                <a:sym typeface="Poppins"/>
              </a:defRPr>
            </a:lvl1pPr>
            <a:lvl2pPr lvl="1" rtl="0" algn="ctr">
              <a:lnSpc>
                <a:spcPct val="100000"/>
              </a:lnSpc>
              <a:spcBef>
                <a:spcPts val="0"/>
              </a:spcBef>
              <a:spcAft>
                <a:spcPts val="0"/>
              </a:spcAft>
              <a:buSzPts val="2000"/>
              <a:buFont typeface="Poppins"/>
              <a:buNone/>
              <a:defRPr b="1" sz="2000">
                <a:latin typeface="Poppins"/>
                <a:ea typeface="Poppins"/>
                <a:cs typeface="Poppins"/>
                <a:sym typeface="Poppins"/>
              </a:defRPr>
            </a:lvl2pPr>
            <a:lvl3pPr lvl="2" rtl="0" algn="ctr">
              <a:lnSpc>
                <a:spcPct val="100000"/>
              </a:lnSpc>
              <a:spcBef>
                <a:spcPts val="1600"/>
              </a:spcBef>
              <a:spcAft>
                <a:spcPts val="0"/>
              </a:spcAft>
              <a:buSzPts val="2000"/>
              <a:buFont typeface="Poppins"/>
              <a:buNone/>
              <a:defRPr b="1" sz="2000">
                <a:latin typeface="Poppins"/>
                <a:ea typeface="Poppins"/>
                <a:cs typeface="Poppins"/>
                <a:sym typeface="Poppins"/>
              </a:defRPr>
            </a:lvl3pPr>
            <a:lvl4pPr lvl="3" rtl="0" algn="ctr">
              <a:lnSpc>
                <a:spcPct val="100000"/>
              </a:lnSpc>
              <a:spcBef>
                <a:spcPts val="1600"/>
              </a:spcBef>
              <a:spcAft>
                <a:spcPts val="0"/>
              </a:spcAft>
              <a:buSzPts val="2000"/>
              <a:buFont typeface="Poppins"/>
              <a:buNone/>
              <a:defRPr b="1" sz="2000">
                <a:latin typeface="Poppins"/>
                <a:ea typeface="Poppins"/>
                <a:cs typeface="Poppins"/>
                <a:sym typeface="Poppins"/>
              </a:defRPr>
            </a:lvl4pPr>
            <a:lvl5pPr lvl="4" rtl="0" algn="ctr">
              <a:lnSpc>
                <a:spcPct val="100000"/>
              </a:lnSpc>
              <a:spcBef>
                <a:spcPts val="1600"/>
              </a:spcBef>
              <a:spcAft>
                <a:spcPts val="0"/>
              </a:spcAft>
              <a:buSzPts val="2000"/>
              <a:buFont typeface="Poppins"/>
              <a:buNone/>
              <a:defRPr b="1" sz="2000">
                <a:latin typeface="Poppins"/>
                <a:ea typeface="Poppins"/>
                <a:cs typeface="Poppins"/>
                <a:sym typeface="Poppins"/>
              </a:defRPr>
            </a:lvl5pPr>
            <a:lvl6pPr lvl="5" rtl="0" algn="ctr">
              <a:lnSpc>
                <a:spcPct val="100000"/>
              </a:lnSpc>
              <a:spcBef>
                <a:spcPts val="1600"/>
              </a:spcBef>
              <a:spcAft>
                <a:spcPts val="0"/>
              </a:spcAft>
              <a:buSzPts val="2000"/>
              <a:buFont typeface="Poppins"/>
              <a:buNone/>
              <a:defRPr b="1" sz="2000">
                <a:latin typeface="Poppins"/>
                <a:ea typeface="Poppins"/>
                <a:cs typeface="Poppins"/>
                <a:sym typeface="Poppins"/>
              </a:defRPr>
            </a:lvl6pPr>
            <a:lvl7pPr lvl="6" rtl="0" algn="ctr">
              <a:lnSpc>
                <a:spcPct val="100000"/>
              </a:lnSpc>
              <a:spcBef>
                <a:spcPts val="1600"/>
              </a:spcBef>
              <a:spcAft>
                <a:spcPts val="0"/>
              </a:spcAft>
              <a:buSzPts val="2000"/>
              <a:buFont typeface="Poppins"/>
              <a:buNone/>
              <a:defRPr b="1" sz="2000">
                <a:latin typeface="Poppins"/>
                <a:ea typeface="Poppins"/>
                <a:cs typeface="Poppins"/>
                <a:sym typeface="Poppins"/>
              </a:defRPr>
            </a:lvl7pPr>
            <a:lvl8pPr lvl="7" rtl="0" algn="ctr">
              <a:lnSpc>
                <a:spcPct val="100000"/>
              </a:lnSpc>
              <a:spcBef>
                <a:spcPts val="1600"/>
              </a:spcBef>
              <a:spcAft>
                <a:spcPts val="0"/>
              </a:spcAft>
              <a:buSzPts val="2000"/>
              <a:buFont typeface="Poppins"/>
              <a:buNone/>
              <a:defRPr b="1" sz="2000">
                <a:latin typeface="Poppins"/>
                <a:ea typeface="Poppins"/>
                <a:cs typeface="Poppins"/>
                <a:sym typeface="Poppins"/>
              </a:defRPr>
            </a:lvl8pPr>
            <a:lvl9pPr lvl="8" rtl="0" algn="ctr">
              <a:lnSpc>
                <a:spcPct val="100000"/>
              </a:lnSpc>
              <a:spcBef>
                <a:spcPts val="1600"/>
              </a:spcBef>
              <a:spcAft>
                <a:spcPts val="1600"/>
              </a:spcAft>
              <a:buSzPts val="2000"/>
              <a:buFont typeface="Poppins"/>
              <a:buNone/>
              <a:defRPr b="1" sz="2000">
                <a:latin typeface="Poppins"/>
                <a:ea typeface="Poppins"/>
                <a:cs typeface="Poppins"/>
                <a:sym typeface="Poppins"/>
              </a:defRPr>
            </a:lvl9pPr>
          </a:lstStyle>
          <a:p/>
        </p:txBody>
      </p:sp>
      <p:sp>
        <p:nvSpPr>
          <p:cNvPr id="234" name="Google Shape;234;p44"/>
          <p:cNvSpPr txBox="1"/>
          <p:nvPr>
            <p:ph idx="3" type="subTitle"/>
          </p:nvPr>
        </p:nvSpPr>
        <p:spPr>
          <a:xfrm>
            <a:off x="1364475" y="3382775"/>
            <a:ext cx="2688300" cy="77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5" name="Google Shape;235;p44"/>
          <p:cNvSpPr txBox="1"/>
          <p:nvPr>
            <p:ph idx="4" type="subTitle"/>
          </p:nvPr>
        </p:nvSpPr>
        <p:spPr>
          <a:xfrm>
            <a:off x="5158325" y="3378275"/>
            <a:ext cx="2688900" cy="77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6" name="Google Shape;236;p44"/>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2"/>
        </a:solidFill>
      </p:bgPr>
    </p:bg>
    <p:spTree>
      <p:nvGrpSpPr>
        <p:cNvPr id="237" name="Shape 237"/>
        <p:cNvGrpSpPr/>
        <p:nvPr/>
      </p:nvGrpSpPr>
      <p:grpSpPr>
        <a:xfrm>
          <a:off x="0" y="0"/>
          <a:ext cx="0" cy="0"/>
          <a:chOff x="0" y="0"/>
          <a:chExt cx="0" cy="0"/>
        </a:xfrm>
      </p:grpSpPr>
      <p:sp>
        <p:nvSpPr>
          <p:cNvPr id="238" name="Google Shape;238;p45"/>
          <p:cNvSpPr txBox="1"/>
          <p:nvPr>
            <p:ph type="title"/>
          </p:nvPr>
        </p:nvSpPr>
        <p:spPr>
          <a:xfrm rot="-588">
            <a:off x="2817000" y="3181189"/>
            <a:ext cx="3510000" cy="5439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800"/>
              <a:buNone/>
              <a:defRPr sz="2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39" name="Google Shape;239;p45"/>
          <p:cNvSpPr txBox="1"/>
          <p:nvPr>
            <p:ph idx="1" type="subTitle"/>
          </p:nvPr>
        </p:nvSpPr>
        <p:spPr>
          <a:xfrm>
            <a:off x="2176800" y="1295113"/>
            <a:ext cx="4790400" cy="183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2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0" name="Google Shape;240;p45"/>
          <p:cNvSpPr/>
          <p:nvPr/>
        </p:nvSpPr>
        <p:spPr>
          <a:xfrm rot="-3620539">
            <a:off x="-1366566" y="-974426"/>
            <a:ext cx="4853691" cy="3581281"/>
          </a:xfrm>
          <a:custGeom>
            <a:rect b="b" l="l" r="r" t="t"/>
            <a:pathLst>
              <a:path extrusionOk="0" h="23188" w="34327">
                <a:moveTo>
                  <a:pt x="16499" y="0"/>
                </a:moveTo>
                <a:cubicBezTo>
                  <a:pt x="15407" y="0"/>
                  <a:pt x="14243" y="335"/>
                  <a:pt x="13053" y="789"/>
                </a:cubicBezTo>
                <a:cubicBezTo>
                  <a:pt x="11633" y="1324"/>
                  <a:pt x="10177" y="2024"/>
                  <a:pt x="7799" y="3203"/>
                </a:cubicBezTo>
                <a:cubicBezTo>
                  <a:pt x="5402" y="4366"/>
                  <a:pt x="2120" y="6006"/>
                  <a:pt x="1070" y="8237"/>
                </a:cubicBezTo>
                <a:cubicBezTo>
                  <a:pt x="1" y="10467"/>
                  <a:pt x="1199" y="13325"/>
                  <a:pt x="3245" y="15039"/>
                </a:cubicBezTo>
                <a:cubicBezTo>
                  <a:pt x="5310" y="16773"/>
                  <a:pt x="8260" y="17362"/>
                  <a:pt x="10730" y="18800"/>
                </a:cubicBezTo>
                <a:cubicBezTo>
                  <a:pt x="13182" y="20238"/>
                  <a:pt x="15173" y="22524"/>
                  <a:pt x="17477" y="23059"/>
                </a:cubicBezTo>
                <a:cubicBezTo>
                  <a:pt x="17852" y="23146"/>
                  <a:pt x="18235" y="23187"/>
                  <a:pt x="18621" y="23187"/>
                </a:cubicBezTo>
                <a:cubicBezTo>
                  <a:pt x="20606" y="23187"/>
                  <a:pt x="22672" y="22098"/>
                  <a:pt x="24169" y="20570"/>
                </a:cubicBezTo>
                <a:cubicBezTo>
                  <a:pt x="25958" y="18726"/>
                  <a:pt x="26916" y="16274"/>
                  <a:pt x="28575" y="14007"/>
                </a:cubicBezTo>
                <a:cubicBezTo>
                  <a:pt x="30234" y="11758"/>
                  <a:pt x="32576" y="9693"/>
                  <a:pt x="33461" y="7131"/>
                </a:cubicBezTo>
                <a:cubicBezTo>
                  <a:pt x="34327" y="4568"/>
                  <a:pt x="33718" y="1490"/>
                  <a:pt x="31340" y="475"/>
                </a:cubicBezTo>
                <a:cubicBezTo>
                  <a:pt x="30570" y="141"/>
                  <a:pt x="29615" y="23"/>
                  <a:pt x="28586" y="23"/>
                </a:cubicBezTo>
                <a:cubicBezTo>
                  <a:pt x="26441" y="23"/>
                  <a:pt x="23973" y="535"/>
                  <a:pt x="22178" y="660"/>
                </a:cubicBezTo>
                <a:cubicBezTo>
                  <a:pt x="21860" y="682"/>
                  <a:pt x="21562" y="692"/>
                  <a:pt x="21283" y="692"/>
                </a:cubicBezTo>
                <a:cubicBezTo>
                  <a:pt x="19239" y="692"/>
                  <a:pt x="18191" y="163"/>
                  <a:pt x="17072" y="33"/>
                </a:cubicBezTo>
                <a:cubicBezTo>
                  <a:pt x="16883" y="11"/>
                  <a:pt x="16692" y="0"/>
                  <a:pt x="16499" y="0"/>
                </a:cubicBezTo>
                <a:close/>
              </a:path>
            </a:pathLst>
          </a:custGeom>
          <a:gradFill>
            <a:gsLst>
              <a:gs pos="0">
                <a:schemeClr val="accent2"/>
              </a:gs>
              <a:gs pos="73000">
                <a:schemeClr val="l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5"/>
          <p:cNvSpPr/>
          <p:nvPr/>
        </p:nvSpPr>
        <p:spPr>
          <a:xfrm rot="5212949">
            <a:off x="-1175897" y="2270233"/>
            <a:ext cx="2099390" cy="2854601"/>
          </a:xfrm>
          <a:custGeom>
            <a:rect b="b" l="l" r="r" t="t"/>
            <a:pathLst>
              <a:path extrusionOk="0" h="25649" w="22676">
                <a:moveTo>
                  <a:pt x="6629" y="1"/>
                </a:moveTo>
                <a:cubicBezTo>
                  <a:pt x="4567" y="1"/>
                  <a:pt x="2513" y="815"/>
                  <a:pt x="1457" y="2365"/>
                </a:cubicBezTo>
                <a:cubicBezTo>
                  <a:pt x="1" y="4486"/>
                  <a:pt x="461" y="7989"/>
                  <a:pt x="553" y="10901"/>
                </a:cubicBezTo>
                <a:cubicBezTo>
                  <a:pt x="646" y="13832"/>
                  <a:pt x="370" y="16192"/>
                  <a:pt x="848" y="19141"/>
                </a:cubicBezTo>
                <a:cubicBezTo>
                  <a:pt x="1310" y="22091"/>
                  <a:pt x="2526" y="25649"/>
                  <a:pt x="4461" y="25649"/>
                </a:cubicBezTo>
                <a:cubicBezTo>
                  <a:pt x="6379" y="25649"/>
                  <a:pt x="9015" y="22110"/>
                  <a:pt x="11910" y="20506"/>
                </a:cubicBezTo>
                <a:cubicBezTo>
                  <a:pt x="14804" y="18920"/>
                  <a:pt x="17975" y="19289"/>
                  <a:pt x="19929" y="17962"/>
                </a:cubicBezTo>
                <a:cubicBezTo>
                  <a:pt x="21901" y="16634"/>
                  <a:pt x="22675" y="13611"/>
                  <a:pt x="21716" y="11362"/>
                </a:cubicBezTo>
                <a:cubicBezTo>
                  <a:pt x="20758" y="9112"/>
                  <a:pt x="18085" y="7638"/>
                  <a:pt x="15781" y="5666"/>
                </a:cubicBezTo>
                <a:cubicBezTo>
                  <a:pt x="13477" y="3693"/>
                  <a:pt x="11559" y="1204"/>
                  <a:pt x="8923" y="356"/>
                </a:cubicBezTo>
                <a:cubicBezTo>
                  <a:pt x="8193" y="118"/>
                  <a:pt x="7411" y="1"/>
                  <a:pt x="6629" y="1"/>
                </a:cubicBezTo>
                <a:close/>
              </a:path>
            </a:pathLst>
          </a:custGeom>
          <a:gradFill>
            <a:gsLst>
              <a:gs pos="0">
                <a:schemeClr val="accent1"/>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5"/>
          <p:cNvSpPr/>
          <p:nvPr/>
        </p:nvSpPr>
        <p:spPr>
          <a:xfrm rot="-4535172">
            <a:off x="8135161" y="696066"/>
            <a:ext cx="2222063" cy="3265241"/>
          </a:xfrm>
          <a:custGeom>
            <a:rect b="b" l="l" r="r" t="t"/>
            <a:pathLst>
              <a:path extrusionOk="0" h="29414" w="22216">
                <a:moveTo>
                  <a:pt x="12843" y="1"/>
                </a:moveTo>
                <a:cubicBezTo>
                  <a:pt x="12808" y="1"/>
                  <a:pt x="12774" y="1"/>
                  <a:pt x="12739" y="2"/>
                </a:cubicBezTo>
                <a:cubicBezTo>
                  <a:pt x="10638" y="19"/>
                  <a:pt x="8555" y="1199"/>
                  <a:pt x="6914" y="2638"/>
                </a:cubicBezTo>
                <a:cubicBezTo>
                  <a:pt x="5254" y="4076"/>
                  <a:pt x="4057" y="5772"/>
                  <a:pt x="2730" y="7578"/>
                </a:cubicBezTo>
                <a:cubicBezTo>
                  <a:pt x="1420" y="9385"/>
                  <a:pt x="0" y="11283"/>
                  <a:pt x="333" y="12980"/>
                </a:cubicBezTo>
                <a:cubicBezTo>
                  <a:pt x="683" y="14694"/>
                  <a:pt x="2785" y="16206"/>
                  <a:pt x="3725" y="18658"/>
                </a:cubicBezTo>
                <a:cubicBezTo>
                  <a:pt x="4664" y="21110"/>
                  <a:pt x="4443" y="24502"/>
                  <a:pt x="5753" y="26659"/>
                </a:cubicBezTo>
                <a:cubicBezTo>
                  <a:pt x="6854" y="28474"/>
                  <a:pt x="9026" y="29414"/>
                  <a:pt x="11235" y="29414"/>
                </a:cubicBezTo>
                <a:cubicBezTo>
                  <a:pt x="11652" y="29414"/>
                  <a:pt x="12069" y="29380"/>
                  <a:pt x="12481" y="29313"/>
                </a:cubicBezTo>
                <a:cubicBezTo>
                  <a:pt x="15062" y="28889"/>
                  <a:pt x="17404" y="27101"/>
                  <a:pt x="18436" y="24797"/>
                </a:cubicBezTo>
                <a:cubicBezTo>
                  <a:pt x="19469" y="22473"/>
                  <a:pt x="19192" y="19616"/>
                  <a:pt x="19395" y="17607"/>
                </a:cubicBezTo>
                <a:cubicBezTo>
                  <a:pt x="19597" y="15579"/>
                  <a:pt x="20280" y="14380"/>
                  <a:pt x="20925" y="12814"/>
                </a:cubicBezTo>
                <a:cubicBezTo>
                  <a:pt x="21571" y="11228"/>
                  <a:pt x="22215" y="9292"/>
                  <a:pt x="21902" y="7449"/>
                </a:cubicBezTo>
                <a:cubicBezTo>
                  <a:pt x="21588" y="5606"/>
                  <a:pt x="20335" y="3891"/>
                  <a:pt x="18657" y="2471"/>
                </a:cubicBezTo>
                <a:cubicBezTo>
                  <a:pt x="16989" y="1093"/>
                  <a:pt x="14911" y="1"/>
                  <a:pt x="12843" y="1"/>
                </a:cubicBezTo>
                <a:close/>
              </a:path>
            </a:pathLst>
          </a:custGeom>
          <a:gradFill>
            <a:gsLst>
              <a:gs pos="0">
                <a:schemeClr val="accent4"/>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5"/>
          <p:cNvSpPr/>
          <p:nvPr/>
        </p:nvSpPr>
        <p:spPr>
          <a:xfrm rot="8100000">
            <a:off x="5531040" y="2520034"/>
            <a:ext cx="4163308" cy="3994243"/>
          </a:xfrm>
          <a:custGeom>
            <a:rect b="b" l="l" r="r" t="t"/>
            <a:pathLst>
              <a:path extrusionOk="0" h="26822" w="27617">
                <a:moveTo>
                  <a:pt x="9841" y="1"/>
                </a:moveTo>
                <a:cubicBezTo>
                  <a:pt x="8360" y="1"/>
                  <a:pt x="6743" y="601"/>
                  <a:pt x="5328" y="1510"/>
                </a:cubicBezTo>
                <a:cubicBezTo>
                  <a:pt x="3060" y="2967"/>
                  <a:pt x="1272" y="5215"/>
                  <a:pt x="646" y="7648"/>
                </a:cubicBezTo>
                <a:cubicBezTo>
                  <a:pt x="1" y="10100"/>
                  <a:pt x="517" y="12756"/>
                  <a:pt x="867" y="15465"/>
                </a:cubicBezTo>
                <a:cubicBezTo>
                  <a:pt x="1236" y="18157"/>
                  <a:pt x="1438" y="20904"/>
                  <a:pt x="2674" y="23263"/>
                </a:cubicBezTo>
                <a:cubicBezTo>
                  <a:pt x="3677" y="25166"/>
                  <a:pt x="5329" y="26821"/>
                  <a:pt x="7006" y="26821"/>
                </a:cubicBezTo>
                <a:cubicBezTo>
                  <a:pt x="7425" y="26821"/>
                  <a:pt x="7846" y="26718"/>
                  <a:pt x="8259" y="26489"/>
                </a:cubicBezTo>
                <a:cubicBezTo>
                  <a:pt x="10324" y="25347"/>
                  <a:pt x="12186" y="21051"/>
                  <a:pt x="14454" y="19687"/>
                </a:cubicBezTo>
                <a:cubicBezTo>
                  <a:pt x="15155" y="19265"/>
                  <a:pt x="15894" y="19122"/>
                  <a:pt x="16663" y="19122"/>
                </a:cubicBezTo>
                <a:cubicBezTo>
                  <a:pt x="18292" y="19122"/>
                  <a:pt x="20049" y="19766"/>
                  <a:pt x="21835" y="19766"/>
                </a:cubicBezTo>
                <a:cubicBezTo>
                  <a:pt x="21931" y="19766"/>
                  <a:pt x="22026" y="19764"/>
                  <a:pt x="22122" y="19761"/>
                </a:cubicBezTo>
                <a:cubicBezTo>
                  <a:pt x="24833" y="19650"/>
                  <a:pt x="27616" y="17898"/>
                  <a:pt x="26768" y="16331"/>
                </a:cubicBezTo>
                <a:cubicBezTo>
                  <a:pt x="25939" y="14747"/>
                  <a:pt x="21477" y="13327"/>
                  <a:pt x="19136" y="12092"/>
                </a:cubicBezTo>
                <a:cubicBezTo>
                  <a:pt x="16795" y="10839"/>
                  <a:pt x="16555" y="9788"/>
                  <a:pt x="15910" y="7593"/>
                </a:cubicBezTo>
                <a:cubicBezTo>
                  <a:pt x="15265" y="5381"/>
                  <a:pt x="14214" y="2044"/>
                  <a:pt x="12297" y="717"/>
                </a:cubicBezTo>
                <a:cubicBezTo>
                  <a:pt x="11576" y="218"/>
                  <a:pt x="10733" y="1"/>
                  <a:pt x="9841" y="1"/>
                </a:cubicBezTo>
                <a:close/>
              </a:path>
            </a:pathLst>
          </a:custGeom>
          <a:gradFill>
            <a:gsLst>
              <a:gs pos="0">
                <a:schemeClr val="accent5"/>
              </a:gs>
              <a:gs pos="51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5">
    <p:bg>
      <p:bgPr>
        <a:gradFill>
          <a:gsLst>
            <a:gs pos="0">
              <a:schemeClr val="accent1"/>
            </a:gs>
            <a:gs pos="50000">
              <a:schemeClr val="accent2"/>
            </a:gs>
            <a:gs pos="100000">
              <a:schemeClr val="accent6"/>
            </a:gs>
          </a:gsLst>
          <a:lin ang="2698631" scaled="0"/>
        </a:gradFill>
      </p:bgPr>
    </p:bg>
    <p:spTree>
      <p:nvGrpSpPr>
        <p:cNvPr id="244" name="Shape 244"/>
        <p:cNvGrpSpPr/>
        <p:nvPr/>
      </p:nvGrpSpPr>
      <p:grpSpPr>
        <a:xfrm>
          <a:off x="0" y="0"/>
          <a:ext cx="0" cy="0"/>
          <a:chOff x="0" y="0"/>
          <a:chExt cx="0" cy="0"/>
        </a:xfrm>
      </p:grpSpPr>
      <p:sp>
        <p:nvSpPr>
          <p:cNvPr id="245" name="Google Shape;245;p46"/>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6"/>
          <p:cNvSpPr txBox="1"/>
          <p:nvPr>
            <p:ph type="title"/>
          </p:nvPr>
        </p:nvSpPr>
        <p:spPr>
          <a:xfrm>
            <a:off x="719988"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bg>
      <p:bgPr>
        <a:solidFill>
          <a:schemeClr val="dk2"/>
        </a:solidFill>
      </p:bgPr>
    </p:bg>
    <p:spTree>
      <p:nvGrpSpPr>
        <p:cNvPr id="247" name="Shape 247"/>
        <p:cNvGrpSpPr/>
        <p:nvPr/>
      </p:nvGrpSpPr>
      <p:grpSpPr>
        <a:xfrm>
          <a:off x="0" y="0"/>
          <a:ext cx="0" cy="0"/>
          <a:chOff x="0" y="0"/>
          <a:chExt cx="0" cy="0"/>
        </a:xfrm>
      </p:grpSpPr>
      <p:sp>
        <p:nvSpPr>
          <p:cNvPr id="248" name="Google Shape;248;p47"/>
          <p:cNvSpPr/>
          <p:nvPr/>
        </p:nvSpPr>
        <p:spPr>
          <a:xfrm rot="-315203">
            <a:off x="937966" y="-983367"/>
            <a:ext cx="2241510" cy="1835917"/>
          </a:xfrm>
          <a:custGeom>
            <a:rect b="b" l="l" r="r" t="t"/>
            <a:pathLst>
              <a:path extrusionOk="0" h="22598" w="28704">
                <a:moveTo>
                  <a:pt x="18301" y="0"/>
                </a:moveTo>
                <a:cubicBezTo>
                  <a:pt x="16792" y="0"/>
                  <a:pt x="15308" y="249"/>
                  <a:pt x="13956" y="536"/>
                </a:cubicBezTo>
                <a:cubicBezTo>
                  <a:pt x="11411" y="1089"/>
                  <a:pt x="9347" y="1770"/>
                  <a:pt x="6877" y="2932"/>
                </a:cubicBezTo>
                <a:cubicBezTo>
                  <a:pt x="4407" y="4075"/>
                  <a:pt x="1567" y="5679"/>
                  <a:pt x="775" y="7984"/>
                </a:cubicBezTo>
                <a:cubicBezTo>
                  <a:pt x="0" y="10270"/>
                  <a:pt x="1272" y="13238"/>
                  <a:pt x="2821" y="16187"/>
                </a:cubicBezTo>
                <a:cubicBezTo>
                  <a:pt x="4388" y="19118"/>
                  <a:pt x="6214" y="22012"/>
                  <a:pt x="8591" y="22511"/>
                </a:cubicBezTo>
                <a:cubicBezTo>
                  <a:pt x="8867" y="22570"/>
                  <a:pt x="9150" y="22598"/>
                  <a:pt x="9440" y="22598"/>
                </a:cubicBezTo>
                <a:cubicBezTo>
                  <a:pt x="11668" y="22598"/>
                  <a:pt x="14286" y="20981"/>
                  <a:pt x="16961" y="19856"/>
                </a:cubicBezTo>
                <a:cubicBezTo>
                  <a:pt x="20003" y="18565"/>
                  <a:pt x="23100" y="17902"/>
                  <a:pt x="25275" y="15856"/>
                </a:cubicBezTo>
                <a:cubicBezTo>
                  <a:pt x="27450" y="13828"/>
                  <a:pt x="28704" y="10417"/>
                  <a:pt x="28078" y="7412"/>
                </a:cubicBezTo>
                <a:cubicBezTo>
                  <a:pt x="27469" y="4407"/>
                  <a:pt x="24962" y="1808"/>
                  <a:pt x="22215" y="702"/>
                </a:cubicBezTo>
                <a:cubicBezTo>
                  <a:pt x="20939" y="188"/>
                  <a:pt x="19611" y="0"/>
                  <a:pt x="18301" y="0"/>
                </a:cubicBezTo>
                <a:close/>
              </a:path>
            </a:pathLst>
          </a:custGeom>
          <a:gradFill>
            <a:gsLst>
              <a:gs pos="0">
                <a:schemeClr val="accent5"/>
              </a:gs>
              <a:gs pos="73000">
                <a:schemeClr val="l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7"/>
          <p:cNvSpPr/>
          <p:nvPr/>
        </p:nvSpPr>
        <p:spPr>
          <a:xfrm rot="-10557944">
            <a:off x="-1522424" y="-1612251"/>
            <a:ext cx="3992876" cy="3614111"/>
          </a:xfrm>
          <a:custGeom>
            <a:rect b="b" l="l" r="r" t="t"/>
            <a:pathLst>
              <a:path extrusionOk="0" h="50966" w="49609">
                <a:moveTo>
                  <a:pt x="6871" y="45273"/>
                </a:moveTo>
                <a:cubicBezTo>
                  <a:pt x="6871" y="45273"/>
                  <a:pt x="1" y="36777"/>
                  <a:pt x="11156" y="31660"/>
                </a:cubicBezTo>
                <a:cubicBezTo>
                  <a:pt x="22312" y="26543"/>
                  <a:pt x="4727" y="12038"/>
                  <a:pt x="12942" y="6020"/>
                </a:cubicBezTo>
                <a:cubicBezTo>
                  <a:pt x="21156" y="1"/>
                  <a:pt x="45681" y="2119"/>
                  <a:pt x="45561" y="15428"/>
                </a:cubicBezTo>
                <a:cubicBezTo>
                  <a:pt x="45561" y="15428"/>
                  <a:pt x="49609" y="29550"/>
                  <a:pt x="37109" y="30499"/>
                </a:cubicBezTo>
                <a:cubicBezTo>
                  <a:pt x="24609" y="31447"/>
                  <a:pt x="33159" y="44730"/>
                  <a:pt x="25253" y="46153"/>
                </a:cubicBezTo>
                <a:cubicBezTo>
                  <a:pt x="17347" y="47578"/>
                  <a:pt x="13299" y="50966"/>
                  <a:pt x="6871" y="45273"/>
                </a:cubicBezTo>
                <a:close/>
              </a:path>
            </a:pathLst>
          </a:custGeom>
          <a:gradFill>
            <a:gsLst>
              <a:gs pos="0">
                <a:schemeClr val="accent6"/>
              </a:gs>
              <a:gs pos="78000">
                <a:schemeClr val="dk2"/>
              </a:gs>
              <a:gs pos="100000">
                <a:schemeClr val="dk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7"/>
          <p:cNvSpPr txBox="1"/>
          <p:nvPr>
            <p:ph type="title"/>
          </p:nvPr>
        </p:nvSpPr>
        <p:spPr>
          <a:xfrm>
            <a:off x="719988"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1" name="Google Shape;251;p47"/>
          <p:cNvSpPr/>
          <p:nvPr/>
        </p:nvSpPr>
        <p:spPr>
          <a:xfrm rot="-3327611">
            <a:off x="7803996" y="2923542"/>
            <a:ext cx="3341951" cy="4934189"/>
          </a:xfrm>
          <a:custGeom>
            <a:rect b="b" l="l" r="r" t="t"/>
            <a:pathLst>
              <a:path extrusionOk="0" h="39371" w="45298">
                <a:moveTo>
                  <a:pt x="7516" y="9112"/>
                </a:moveTo>
                <a:cubicBezTo>
                  <a:pt x="7516" y="9112"/>
                  <a:pt x="11481" y="1"/>
                  <a:pt x="23345" y="1790"/>
                </a:cubicBezTo>
                <a:cubicBezTo>
                  <a:pt x="35210" y="3579"/>
                  <a:pt x="27099" y="16436"/>
                  <a:pt x="36198" y="15646"/>
                </a:cubicBezTo>
                <a:cubicBezTo>
                  <a:pt x="45298" y="14854"/>
                  <a:pt x="44902" y="19206"/>
                  <a:pt x="44308" y="21184"/>
                </a:cubicBezTo>
                <a:cubicBezTo>
                  <a:pt x="43715" y="23163"/>
                  <a:pt x="1" y="39370"/>
                  <a:pt x="7516" y="9112"/>
                </a:cubicBezTo>
                <a:close/>
              </a:path>
            </a:pathLst>
          </a:custGeom>
          <a:gradFill>
            <a:gsLst>
              <a:gs pos="0">
                <a:schemeClr val="accent4"/>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7"/>
          <p:cNvSpPr/>
          <p:nvPr/>
        </p:nvSpPr>
        <p:spPr>
          <a:xfrm rot="-10481613">
            <a:off x="6343704" y="4333884"/>
            <a:ext cx="1922599" cy="1721017"/>
          </a:xfrm>
          <a:custGeom>
            <a:rect b="b" l="l" r="r" t="t"/>
            <a:pathLst>
              <a:path extrusionOk="0" h="29557" w="33019">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gradFill>
            <a:gsLst>
              <a:gs pos="0">
                <a:schemeClr val="accent2"/>
              </a:gs>
              <a:gs pos="73000">
                <a:schemeClr val="l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7">
    <p:bg>
      <p:bgPr>
        <a:solidFill>
          <a:schemeClr val="dk2"/>
        </a:solidFill>
      </p:bgPr>
    </p:bg>
    <p:spTree>
      <p:nvGrpSpPr>
        <p:cNvPr id="253" name="Shape 253"/>
        <p:cNvGrpSpPr/>
        <p:nvPr/>
      </p:nvGrpSpPr>
      <p:grpSpPr>
        <a:xfrm>
          <a:off x="0" y="0"/>
          <a:ext cx="0" cy="0"/>
          <a:chOff x="0" y="0"/>
          <a:chExt cx="0" cy="0"/>
        </a:xfrm>
      </p:grpSpPr>
      <p:sp>
        <p:nvSpPr>
          <p:cNvPr id="254" name="Google Shape;254;p48"/>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8"/>
          <p:cNvSpPr txBox="1"/>
          <p:nvPr>
            <p:ph type="title"/>
          </p:nvPr>
        </p:nvSpPr>
        <p:spPr>
          <a:xfrm>
            <a:off x="719988"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6" name="Google Shape;256;p48"/>
          <p:cNvSpPr/>
          <p:nvPr/>
        </p:nvSpPr>
        <p:spPr>
          <a:xfrm rot="3769007">
            <a:off x="-1798121" y="-1427388"/>
            <a:ext cx="3544583" cy="3934757"/>
          </a:xfrm>
          <a:custGeom>
            <a:rect b="b" l="l" r="r" t="t"/>
            <a:pathLst>
              <a:path extrusionOk="0" h="28923" w="20831">
                <a:moveTo>
                  <a:pt x="9391" y="1"/>
                </a:moveTo>
                <a:cubicBezTo>
                  <a:pt x="7322" y="1"/>
                  <a:pt x="5151" y="2320"/>
                  <a:pt x="3409" y="4417"/>
                </a:cubicBezTo>
                <a:cubicBezTo>
                  <a:pt x="1585" y="6592"/>
                  <a:pt x="220" y="8528"/>
                  <a:pt x="110" y="10482"/>
                </a:cubicBezTo>
                <a:cubicBezTo>
                  <a:pt x="0" y="12454"/>
                  <a:pt x="1142" y="14445"/>
                  <a:pt x="2065" y="16252"/>
                </a:cubicBezTo>
                <a:cubicBezTo>
                  <a:pt x="2986" y="18077"/>
                  <a:pt x="3687" y="19736"/>
                  <a:pt x="4922" y="22133"/>
                </a:cubicBezTo>
                <a:cubicBezTo>
                  <a:pt x="6175" y="24529"/>
                  <a:pt x="7963" y="27663"/>
                  <a:pt x="10434" y="28603"/>
                </a:cubicBezTo>
                <a:cubicBezTo>
                  <a:pt x="11010" y="28821"/>
                  <a:pt x="11622" y="28922"/>
                  <a:pt x="12247" y="28922"/>
                </a:cubicBezTo>
                <a:cubicBezTo>
                  <a:pt x="14319" y="28922"/>
                  <a:pt x="16532" y="27809"/>
                  <a:pt x="18047" y="26151"/>
                </a:cubicBezTo>
                <a:cubicBezTo>
                  <a:pt x="20038" y="23995"/>
                  <a:pt x="20831" y="20935"/>
                  <a:pt x="19983" y="18502"/>
                </a:cubicBezTo>
                <a:cubicBezTo>
                  <a:pt x="19153" y="16086"/>
                  <a:pt x="16702" y="14316"/>
                  <a:pt x="15724" y="12307"/>
                </a:cubicBezTo>
                <a:cubicBezTo>
                  <a:pt x="14748" y="10280"/>
                  <a:pt x="15246" y="8011"/>
                  <a:pt x="14489" y="5504"/>
                </a:cubicBezTo>
                <a:cubicBezTo>
                  <a:pt x="13752" y="2979"/>
                  <a:pt x="11743" y="196"/>
                  <a:pt x="9623" y="11"/>
                </a:cubicBezTo>
                <a:cubicBezTo>
                  <a:pt x="9546" y="4"/>
                  <a:pt x="9468" y="1"/>
                  <a:pt x="9391" y="1"/>
                </a:cubicBezTo>
                <a:close/>
              </a:path>
            </a:pathLst>
          </a:custGeom>
          <a:gradFill>
            <a:gsLst>
              <a:gs pos="0">
                <a:schemeClr val="accent4"/>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8"/>
          <p:cNvSpPr/>
          <p:nvPr/>
        </p:nvSpPr>
        <p:spPr>
          <a:xfrm rot="-4095310">
            <a:off x="6913406" y="2723947"/>
            <a:ext cx="4662422" cy="2337016"/>
          </a:xfrm>
          <a:custGeom>
            <a:rect b="b" l="l" r="r" t="t"/>
            <a:pathLst>
              <a:path extrusionOk="0" h="10743" w="24980">
                <a:moveTo>
                  <a:pt x="19758" y="0"/>
                </a:moveTo>
                <a:cubicBezTo>
                  <a:pt x="17520" y="0"/>
                  <a:pt x="15017" y="1612"/>
                  <a:pt x="12812" y="1927"/>
                </a:cubicBezTo>
                <a:cubicBezTo>
                  <a:pt x="12501" y="1972"/>
                  <a:pt x="12196" y="1991"/>
                  <a:pt x="11894" y="1991"/>
                </a:cubicBezTo>
                <a:cubicBezTo>
                  <a:pt x="10175" y="1991"/>
                  <a:pt x="8582" y="1376"/>
                  <a:pt x="6795" y="1376"/>
                </a:cubicBezTo>
                <a:cubicBezTo>
                  <a:pt x="6426" y="1376"/>
                  <a:pt x="6048" y="1403"/>
                  <a:pt x="5659" y="1466"/>
                </a:cubicBezTo>
                <a:cubicBezTo>
                  <a:pt x="3078" y="1909"/>
                  <a:pt x="0" y="4010"/>
                  <a:pt x="516" y="5596"/>
                </a:cubicBezTo>
                <a:cubicBezTo>
                  <a:pt x="1014" y="7200"/>
                  <a:pt x="5125" y="8269"/>
                  <a:pt x="7706" y="8969"/>
                </a:cubicBezTo>
                <a:cubicBezTo>
                  <a:pt x="10305" y="9670"/>
                  <a:pt x="11374" y="9983"/>
                  <a:pt x="12812" y="10315"/>
                </a:cubicBezTo>
                <a:cubicBezTo>
                  <a:pt x="13653" y="10522"/>
                  <a:pt x="14615" y="10743"/>
                  <a:pt x="15765" y="10743"/>
                </a:cubicBezTo>
                <a:cubicBezTo>
                  <a:pt x="16559" y="10743"/>
                  <a:pt x="17442" y="10638"/>
                  <a:pt x="18435" y="10352"/>
                </a:cubicBezTo>
                <a:cubicBezTo>
                  <a:pt x="20868" y="9652"/>
                  <a:pt x="23947" y="7882"/>
                  <a:pt x="24464" y="5596"/>
                </a:cubicBezTo>
                <a:cubicBezTo>
                  <a:pt x="24980" y="3309"/>
                  <a:pt x="22933" y="489"/>
                  <a:pt x="20500" y="65"/>
                </a:cubicBezTo>
                <a:cubicBezTo>
                  <a:pt x="20256" y="21"/>
                  <a:pt x="20009" y="0"/>
                  <a:pt x="19758" y="0"/>
                </a:cubicBezTo>
                <a:close/>
              </a:path>
            </a:pathLst>
          </a:custGeom>
          <a:gradFill>
            <a:gsLst>
              <a:gs pos="0">
                <a:schemeClr val="accent6"/>
              </a:gs>
              <a:gs pos="78000">
                <a:schemeClr val="dk2"/>
              </a:gs>
              <a:gs pos="100000">
                <a:schemeClr val="dk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8"/>
          <p:cNvSpPr/>
          <p:nvPr/>
        </p:nvSpPr>
        <p:spPr>
          <a:xfrm rot="-3329823">
            <a:off x="-1225386" y="2093235"/>
            <a:ext cx="2308478" cy="1592120"/>
          </a:xfrm>
          <a:custGeom>
            <a:rect b="b" l="l" r="r" t="t"/>
            <a:pathLst>
              <a:path extrusionOk="0" h="16711" w="19615">
                <a:moveTo>
                  <a:pt x="10155" y="1"/>
                </a:moveTo>
                <a:cubicBezTo>
                  <a:pt x="10119" y="1"/>
                  <a:pt x="10083" y="1"/>
                  <a:pt x="10047" y="2"/>
                </a:cubicBezTo>
                <a:cubicBezTo>
                  <a:pt x="5143" y="150"/>
                  <a:pt x="0" y="9183"/>
                  <a:pt x="2322" y="13570"/>
                </a:cubicBezTo>
                <a:cubicBezTo>
                  <a:pt x="3449" y="15680"/>
                  <a:pt x="6305" y="16711"/>
                  <a:pt x="9255" y="16711"/>
                </a:cubicBezTo>
                <a:cubicBezTo>
                  <a:pt x="12439" y="16711"/>
                  <a:pt x="15731" y="15509"/>
                  <a:pt x="17070" y="13165"/>
                </a:cubicBezTo>
                <a:cubicBezTo>
                  <a:pt x="19615" y="8681"/>
                  <a:pt x="15037" y="1"/>
                  <a:pt x="10155" y="1"/>
                </a:cubicBezTo>
                <a:close/>
              </a:path>
            </a:pathLst>
          </a:custGeom>
          <a:gradFill>
            <a:gsLst>
              <a:gs pos="0">
                <a:schemeClr val="accent5"/>
              </a:gs>
              <a:gs pos="51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8"/>
          <p:cNvSpPr/>
          <p:nvPr/>
        </p:nvSpPr>
        <p:spPr>
          <a:xfrm rot="6224357">
            <a:off x="8761824" y="872791"/>
            <a:ext cx="1547435" cy="1437609"/>
          </a:xfrm>
          <a:custGeom>
            <a:rect b="b" l="l" r="r" t="t"/>
            <a:pathLst>
              <a:path extrusionOk="0" h="22334" w="28446">
                <a:moveTo>
                  <a:pt x="11228" y="0"/>
                </a:moveTo>
                <a:cubicBezTo>
                  <a:pt x="8974" y="0"/>
                  <a:pt x="6608" y="685"/>
                  <a:pt x="4628" y="2074"/>
                </a:cubicBezTo>
                <a:cubicBezTo>
                  <a:pt x="2121" y="3825"/>
                  <a:pt x="221" y="6700"/>
                  <a:pt x="111" y="9558"/>
                </a:cubicBezTo>
                <a:cubicBezTo>
                  <a:pt x="0" y="12415"/>
                  <a:pt x="1660" y="15255"/>
                  <a:pt x="3522" y="17485"/>
                </a:cubicBezTo>
                <a:cubicBezTo>
                  <a:pt x="5401" y="19715"/>
                  <a:pt x="7485" y="21319"/>
                  <a:pt x="9753" y="21964"/>
                </a:cubicBezTo>
                <a:cubicBezTo>
                  <a:pt x="10694" y="22230"/>
                  <a:pt x="11669" y="22333"/>
                  <a:pt x="12700" y="22333"/>
                </a:cubicBezTo>
                <a:cubicBezTo>
                  <a:pt x="14174" y="22333"/>
                  <a:pt x="15764" y="22122"/>
                  <a:pt x="17532" y="21872"/>
                </a:cubicBezTo>
                <a:cubicBezTo>
                  <a:pt x="20537" y="21448"/>
                  <a:pt x="24059" y="20913"/>
                  <a:pt x="26049" y="18849"/>
                </a:cubicBezTo>
                <a:cubicBezTo>
                  <a:pt x="28022" y="16766"/>
                  <a:pt x="28445" y="13134"/>
                  <a:pt x="27265" y="10387"/>
                </a:cubicBezTo>
                <a:cubicBezTo>
                  <a:pt x="26067" y="7640"/>
                  <a:pt x="23265" y="5760"/>
                  <a:pt x="20703" y="4008"/>
                </a:cubicBezTo>
                <a:cubicBezTo>
                  <a:pt x="18122" y="2257"/>
                  <a:pt x="15799" y="653"/>
                  <a:pt x="13052" y="155"/>
                </a:cubicBezTo>
                <a:cubicBezTo>
                  <a:pt x="12459" y="52"/>
                  <a:pt x="11848" y="0"/>
                  <a:pt x="11228" y="0"/>
                </a:cubicBezTo>
                <a:close/>
              </a:path>
            </a:pathLst>
          </a:custGeom>
          <a:gradFill>
            <a:gsLst>
              <a:gs pos="0">
                <a:schemeClr val="accent2"/>
              </a:gs>
              <a:gs pos="73000">
                <a:schemeClr val="l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3">
    <p:bg>
      <p:bgPr>
        <a:gradFill>
          <a:gsLst>
            <a:gs pos="0">
              <a:schemeClr val="accent4"/>
            </a:gs>
            <a:gs pos="50000">
              <a:schemeClr val="accent5"/>
            </a:gs>
            <a:gs pos="100000">
              <a:schemeClr val="accent1"/>
            </a:gs>
          </a:gsLst>
          <a:lin ang="2698631" scaled="0"/>
        </a:gradFill>
      </p:bgPr>
    </p:bg>
    <p:spTree>
      <p:nvGrpSpPr>
        <p:cNvPr id="260" name="Shape 260"/>
        <p:cNvGrpSpPr/>
        <p:nvPr/>
      </p:nvGrpSpPr>
      <p:grpSpPr>
        <a:xfrm>
          <a:off x="0" y="0"/>
          <a:ext cx="0" cy="0"/>
          <a:chOff x="0" y="0"/>
          <a:chExt cx="0" cy="0"/>
        </a:xfrm>
      </p:grpSpPr>
      <p:sp>
        <p:nvSpPr>
          <p:cNvPr id="261" name="Google Shape;261;p49"/>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9"/>
          <p:cNvSpPr txBox="1"/>
          <p:nvPr>
            <p:ph type="title"/>
          </p:nvPr>
        </p:nvSpPr>
        <p:spPr>
          <a:xfrm>
            <a:off x="3435600" y="1618025"/>
            <a:ext cx="3851400" cy="570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3" name="Google Shape;263;p49"/>
          <p:cNvSpPr txBox="1"/>
          <p:nvPr>
            <p:ph hasCustomPrompt="1" idx="2" type="title"/>
          </p:nvPr>
        </p:nvSpPr>
        <p:spPr>
          <a:xfrm>
            <a:off x="1619076" y="1900273"/>
            <a:ext cx="1550100" cy="1223700"/>
          </a:xfrm>
          <a:prstGeom prst="rect">
            <a:avLst/>
          </a:prstGeom>
          <a:noFill/>
          <a:ln>
            <a:noFill/>
          </a:ln>
        </p:spPr>
        <p:txBody>
          <a:bodyPr anchorCtr="0" anchor="b" bIns="91425" lIns="91425" spcFirstLastPara="1" rIns="91425" wrap="square" tIns="91425">
            <a:noAutofit/>
          </a:bodyPr>
          <a:lstStyle>
            <a:lvl1pPr lvl="0" rtl="0" algn="r">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4" name="Google Shape;264;p49"/>
          <p:cNvSpPr txBox="1"/>
          <p:nvPr>
            <p:ph idx="1" type="subTitle"/>
          </p:nvPr>
        </p:nvSpPr>
        <p:spPr>
          <a:xfrm rot="279">
            <a:off x="3550312" y="3085613"/>
            <a:ext cx="3702300" cy="4608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MAIN_POINT_1">
    <p:bg>
      <p:bgPr>
        <a:solidFill>
          <a:schemeClr val="dk2"/>
        </a:solidFill>
      </p:bgPr>
    </p:bg>
    <p:spTree>
      <p:nvGrpSpPr>
        <p:cNvPr id="265" name="Shape 265"/>
        <p:cNvGrpSpPr/>
        <p:nvPr/>
      </p:nvGrpSpPr>
      <p:grpSpPr>
        <a:xfrm>
          <a:off x="0" y="0"/>
          <a:ext cx="0" cy="0"/>
          <a:chOff x="0" y="0"/>
          <a:chExt cx="0" cy="0"/>
        </a:xfrm>
      </p:grpSpPr>
      <p:sp>
        <p:nvSpPr>
          <p:cNvPr id="266" name="Google Shape;266;p50"/>
          <p:cNvSpPr/>
          <p:nvPr/>
        </p:nvSpPr>
        <p:spPr>
          <a:xfrm rot="-9620081">
            <a:off x="-310220" y="3110216"/>
            <a:ext cx="4630263" cy="3680321"/>
          </a:xfrm>
          <a:prstGeom prst="rect">
            <a:avLst/>
          </a:prstGeom>
          <a:gradFill>
            <a:gsLst>
              <a:gs pos="0">
                <a:schemeClr val="accent5"/>
              </a:gs>
              <a:gs pos="51000">
                <a:schemeClr val="dk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0"/>
          <p:cNvSpPr/>
          <p:nvPr/>
        </p:nvSpPr>
        <p:spPr>
          <a:xfrm rot="10800000">
            <a:off x="4513800" y="3240400"/>
            <a:ext cx="4630200" cy="4027200"/>
          </a:xfrm>
          <a:prstGeom prst="rect">
            <a:avLst/>
          </a:prstGeom>
          <a:gradFill>
            <a:gsLst>
              <a:gs pos="0">
                <a:schemeClr val="accent2"/>
              </a:gs>
              <a:gs pos="73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0"/>
          <p:cNvSpPr/>
          <p:nvPr/>
        </p:nvSpPr>
        <p:spPr>
          <a:xfrm rot="2332494">
            <a:off x="4856939" y="-2041245"/>
            <a:ext cx="4630335" cy="5146837"/>
          </a:xfrm>
          <a:prstGeom prst="rect">
            <a:avLst/>
          </a:prstGeom>
          <a:gradFill>
            <a:gsLst>
              <a:gs pos="0">
                <a:schemeClr val="accent3"/>
              </a:gs>
              <a:gs pos="63000">
                <a:schemeClr val="l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0"/>
          <p:cNvSpPr/>
          <p:nvPr/>
        </p:nvSpPr>
        <p:spPr>
          <a:xfrm>
            <a:off x="-625050" y="-1307975"/>
            <a:ext cx="5259900" cy="4415700"/>
          </a:xfrm>
          <a:prstGeom prst="rect">
            <a:avLst/>
          </a:prstGeom>
          <a:gradFill>
            <a:gsLst>
              <a:gs pos="0">
                <a:schemeClr val="accent6"/>
              </a:gs>
              <a:gs pos="67000">
                <a:schemeClr val="lt2"/>
              </a:gs>
              <a:gs pos="100000">
                <a:schemeClr val="dk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0"/>
          <p:cNvSpPr/>
          <p:nvPr/>
        </p:nvSpPr>
        <p:spPr>
          <a:xfrm>
            <a:off x="-359074" y="-80262"/>
            <a:ext cx="10500490" cy="5304026"/>
          </a:xfrm>
          <a:custGeom>
            <a:rect b="b" l="l" r="r" t="t"/>
            <a:pathLst>
              <a:path extrusionOk="0" h="26829" w="27819">
                <a:moveTo>
                  <a:pt x="12122" y="1"/>
                </a:moveTo>
                <a:cubicBezTo>
                  <a:pt x="10177" y="1"/>
                  <a:pt x="8172" y="821"/>
                  <a:pt x="6674" y="2136"/>
                </a:cubicBezTo>
                <a:cubicBezTo>
                  <a:pt x="4867" y="3722"/>
                  <a:pt x="3780" y="6026"/>
                  <a:pt x="2895" y="8201"/>
                </a:cubicBezTo>
                <a:cubicBezTo>
                  <a:pt x="2010" y="10395"/>
                  <a:pt x="1309" y="12496"/>
                  <a:pt x="812" y="14874"/>
                </a:cubicBezTo>
                <a:cubicBezTo>
                  <a:pt x="314" y="17253"/>
                  <a:pt x="1" y="19907"/>
                  <a:pt x="1014" y="21898"/>
                </a:cubicBezTo>
                <a:cubicBezTo>
                  <a:pt x="2010" y="23890"/>
                  <a:pt x="4332" y="25217"/>
                  <a:pt x="6637" y="25991"/>
                </a:cubicBezTo>
                <a:cubicBezTo>
                  <a:pt x="8360" y="26552"/>
                  <a:pt x="10063" y="26828"/>
                  <a:pt x="11708" y="26828"/>
                </a:cubicBezTo>
                <a:cubicBezTo>
                  <a:pt x="12280" y="26828"/>
                  <a:pt x="12846" y="26795"/>
                  <a:pt x="13403" y="26728"/>
                </a:cubicBezTo>
                <a:cubicBezTo>
                  <a:pt x="15560" y="26488"/>
                  <a:pt x="17569" y="25751"/>
                  <a:pt x="19763" y="24922"/>
                </a:cubicBezTo>
                <a:cubicBezTo>
                  <a:pt x="21938" y="24074"/>
                  <a:pt x="24298" y="23115"/>
                  <a:pt x="25663" y="21364"/>
                </a:cubicBezTo>
                <a:cubicBezTo>
                  <a:pt x="27026" y="19631"/>
                  <a:pt x="27395" y="17105"/>
                  <a:pt x="27597" y="14469"/>
                </a:cubicBezTo>
                <a:cubicBezTo>
                  <a:pt x="27801" y="11833"/>
                  <a:pt x="27818" y="9067"/>
                  <a:pt x="26474" y="7297"/>
                </a:cubicBezTo>
                <a:cubicBezTo>
                  <a:pt x="25128" y="5528"/>
                  <a:pt x="22417" y="4735"/>
                  <a:pt x="20021" y="3482"/>
                </a:cubicBezTo>
                <a:cubicBezTo>
                  <a:pt x="17643" y="2228"/>
                  <a:pt x="15596" y="514"/>
                  <a:pt x="13310" y="108"/>
                </a:cubicBezTo>
                <a:cubicBezTo>
                  <a:pt x="12920" y="35"/>
                  <a:pt x="12522" y="1"/>
                  <a:pt x="12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0"/>
          <p:cNvSpPr txBox="1"/>
          <p:nvPr>
            <p:ph idx="1" type="subTitle"/>
          </p:nvPr>
        </p:nvSpPr>
        <p:spPr>
          <a:xfrm rot="175">
            <a:off x="1618650" y="2985675"/>
            <a:ext cx="5906700" cy="748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2" name="Google Shape;272;p50"/>
          <p:cNvSpPr txBox="1"/>
          <p:nvPr>
            <p:ph type="title"/>
          </p:nvPr>
        </p:nvSpPr>
        <p:spPr>
          <a:xfrm>
            <a:off x="1789200" y="1414325"/>
            <a:ext cx="5565600" cy="157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105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6">
    <p:bg>
      <p:bgPr>
        <a:solidFill>
          <a:schemeClr val="dk2"/>
        </a:solidFill>
      </p:bgPr>
    </p:bg>
    <p:spTree>
      <p:nvGrpSpPr>
        <p:cNvPr id="273" name="Shape 273"/>
        <p:cNvGrpSpPr/>
        <p:nvPr/>
      </p:nvGrpSpPr>
      <p:grpSpPr>
        <a:xfrm>
          <a:off x="0" y="0"/>
          <a:ext cx="0" cy="0"/>
          <a:chOff x="0" y="0"/>
          <a:chExt cx="0" cy="0"/>
        </a:xfrm>
      </p:grpSpPr>
      <p:sp>
        <p:nvSpPr>
          <p:cNvPr id="274" name="Google Shape;274;p51"/>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1"/>
          <p:cNvSpPr txBox="1"/>
          <p:nvPr>
            <p:ph type="title"/>
          </p:nvPr>
        </p:nvSpPr>
        <p:spPr>
          <a:xfrm>
            <a:off x="719988"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MAIN_POINT_1_2">
    <p:bg>
      <p:bgPr>
        <a:gradFill>
          <a:gsLst>
            <a:gs pos="0">
              <a:schemeClr val="accent1"/>
            </a:gs>
            <a:gs pos="50000">
              <a:schemeClr val="accent3"/>
            </a:gs>
            <a:gs pos="100000">
              <a:schemeClr val="accent2"/>
            </a:gs>
          </a:gsLst>
          <a:lin ang="2698631" scaled="0"/>
        </a:gradFill>
      </p:bgPr>
    </p:bg>
    <p:spTree>
      <p:nvGrpSpPr>
        <p:cNvPr id="276" name="Shape 276"/>
        <p:cNvGrpSpPr/>
        <p:nvPr/>
      </p:nvGrpSpPr>
      <p:grpSpPr>
        <a:xfrm>
          <a:off x="0" y="0"/>
          <a:ext cx="0" cy="0"/>
          <a:chOff x="0" y="0"/>
          <a:chExt cx="0" cy="0"/>
        </a:xfrm>
      </p:grpSpPr>
      <p:sp>
        <p:nvSpPr>
          <p:cNvPr id="277" name="Google Shape;277;p52"/>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2"/>
          <p:cNvSpPr txBox="1"/>
          <p:nvPr>
            <p:ph idx="1" type="subTitle"/>
          </p:nvPr>
        </p:nvSpPr>
        <p:spPr>
          <a:xfrm rot="298">
            <a:off x="944575" y="2838200"/>
            <a:ext cx="3455700" cy="1054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9" name="Google Shape;279;p52"/>
          <p:cNvSpPr txBox="1"/>
          <p:nvPr>
            <p:ph type="title"/>
          </p:nvPr>
        </p:nvSpPr>
        <p:spPr>
          <a:xfrm>
            <a:off x="944725" y="1274075"/>
            <a:ext cx="3455700" cy="97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MAIN_POINT_1_1">
    <p:bg>
      <p:bgPr>
        <a:solidFill>
          <a:schemeClr val="dk2"/>
        </a:solidFill>
      </p:bgPr>
    </p:bg>
    <p:spTree>
      <p:nvGrpSpPr>
        <p:cNvPr id="280" name="Shape 280"/>
        <p:cNvGrpSpPr/>
        <p:nvPr/>
      </p:nvGrpSpPr>
      <p:grpSpPr>
        <a:xfrm>
          <a:off x="0" y="0"/>
          <a:ext cx="0" cy="0"/>
          <a:chOff x="0" y="0"/>
          <a:chExt cx="0" cy="0"/>
        </a:xfrm>
      </p:grpSpPr>
      <p:sp>
        <p:nvSpPr>
          <p:cNvPr id="281" name="Google Shape;281;p53"/>
          <p:cNvSpPr/>
          <p:nvPr/>
        </p:nvSpPr>
        <p:spPr>
          <a:xfrm rot="-5400000">
            <a:off x="-2053936" y="1911361"/>
            <a:ext cx="4452968" cy="4248686"/>
          </a:xfrm>
          <a:custGeom>
            <a:rect b="b" l="l" r="r" t="t"/>
            <a:pathLst>
              <a:path extrusionOk="0" h="26293" w="24926">
                <a:moveTo>
                  <a:pt x="13176" y="0"/>
                </a:moveTo>
                <a:cubicBezTo>
                  <a:pt x="13049" y="0"/>
                  <a:pt x="12922" y="7"/>
                  <a:pt x="12795" y="21"/>
                </a:cubicBezTo>
                <a:cubicBezTo>
                  <a:pt x="10822" y="242"/>
                  <a:pt x="8997" y="2233"/>
                  <a:pt x="6656" y="3598"/>
                </a:cubicBezTo>
                <a:cubicBezTo>
                  <a:pt x="4315" y="4944"/>
                  <a:pt x="1439" y="5644"/>
                  <a:pt x="720" y="7285"/>
                </a:cubicBezTo>
                <a:cubicBezTo>
                  <a:pt x="1" y="8944"/>
                  <a:pt x="1420" y="11562"/>
                  <a:pt x="2324" y="13885"/>
                </a:cubicBezTo>
                <a:cubicBezTo>
                  <a:pt x="3209" y="16226"/>
                  <a:pt x="3559" y="18272"/>
                  <a:pt x="4555" y="20244"/>
                </a:cubicBezTo>
                <a:cubicBezTo>
                  <a:pt x="5532" y="22218"/>
                  <a:pt x="7135" y="24116"/>
                  <a:pt x="9292" y="25259"/>
                </a:cubicBezTo>
                <a:cubicBezTo>
                  <a:pt x="10516" y="25897"/>
                  <a:pt x="11917" y="26292"/>
                  <a:pt x="13231" y="26292"/>
                </a:cubicBezTo>
                <a:cubicBezTo>
                  <a:pt x="14233" y="26292"/>
                  <a:pt x="15184" y="26062"/>
                  <a:pt x="15966" y="25536"/>
                </a:cubicBezTo>
                <a:cubicBezTo>
                  <a:pt x="17773" y="24337"/>
                  <a:pt x="18694" y="21572"/>
                  <a:pt x="20482" y="19526"/>
                </a:cubicBezTo>
                <a:cubicBezTo>
                  <a:pt x="22271" y="17499"/>
                  <a:pt x="24925" y="16208"/>
                  <a:pt x="24889" y="14678"/>
                </a:cubicBezTo>
                <a:cubicBezTo>
                  <a:pt x="24851" y="13166"/>
                  <a:pt x="22105" y="11433"/>
                  <a:pt x="20667" y="9442"/>
                </a:cubicBezTo>
                <a:cubicBezTo>
                  <a:pt x="19229" y="7432"/>
                  <a:pt x="19100" y="5165"/>
                  <a:pt x="17994" y="3248"/>
                </a:cubicBezTo>
                <a:cubicBezTo>
                  <a:pt x="16942" y="1470"/>
                  <a:pt x="15033" y="0"/>
                  <a:pt x="13176" y="0"/>
                </a:cubicBezTo>
                <a:close/>
              </a:path>
            </a:pathLst>
          </a:custGeom>
          <a:gradFill>
            <a:gsLst>
              <a:gs pos="0">
                <a:schemeClr val="accent5"/>
              </a:gs>
              <a:gs pos="73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3"/>
          <p:cNvSpPr/>
          <p:nvPr/>
        </p:nvSpPr>
        <p:spPr>
          <a:xfrm rot="-448692">
            <a:off x="7342547" y="-481265"/>
            <a:ext cx="3150976" cy="3830133"/>
          </a:xfrm>
          <a:custGeom>
            <a:rect b="b" l="l" r="r" t="t"/>
            <a:pathLst>
              <a:path extrusionOk="0" h="29557" w="33019">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gradFill>
            <a:gsLst>
              <a:gs pos="0">
                <a:schemeClr val="accent6"/>
              </a:gs>
              <a:gs pos="67000">
                <a:schemeClr val="lt2"/>
              </a:gs>
              <a:gs pos="100000">
                <a:schemeClr val="dk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3"/>
          <p:cNvSpPr txBox="1"/>
          <p:nvPr>
            <p:ph idx="1" type="subTitle"/>
          </p:nvPr>
        </p:nvSpPr>
        <p:spPr>
          <a:xfrm rot="188">
            <a:off x="1828800" y="2571899"/>
            <a:ext cx="5486400" cy="1735800"/>
          </a:xfrm>
          <a:prstGeom prst="rect">
            <a:avLst/>
          </a:prstGeom>
          <a:noFill/>
          <a:ln>
            <a:noFill/>
          </a:ln>
        </p:spPr>
        <p:txBody>
          <a:bodyPr anchorCtr="0" anchor="t" bIns="91425" lIns="91425" spcFirstLastPara="1" rIns="91425" wrap="square" tIns="91425">
            <a:noAutofit/>
          </a:bodyPr>
          <a:lstStyle>
            <a:lvl1pPr lvl="0" rtl="0" algn="just">
              <a:lnSpc>
                <a:spcPct val="100000"/>
              </a:lnSpc>
              <a:spcBef>
                <a:spcPts val="0"/>
              </a:spcBef>
              <a:spcAft>
                <a:spcPts val="0"/>
              </a:spcAft>
              <a:buClr>
                <a:schemeClr val="accent1"/>
              </a:buClr>
              <a:buSzPts val="1400"/>
              <a:buChar char="●"/>
              <a:defRPr>
                <a:solidFill>
                  <a:srgbClr val="FFFFFF"/>
                </a:solidFill>
              </a:defRPr>
            </a:lvl1pPr>
            <a:lvl2pPr lvl="1" rtl="0" algn="ctr">
              <a:lnSpc>
                <a:spcPct val="100000"/>
              </a:lnSpc>
              <a:spcBef>
                <a:spcPts val="1600"/>
              </a:spcBef>
              <a:spcAft>
                <a:spcPts val="0"/>
              </a:spcAft>
              <a:buClr>
                <a:srgbClr val="FFFFFF"/>
              </a:buClr>
              <a:buSzPts val="1400"/>
              <a:buChar char="○"/>
              <a:defRPr>
                <a:solidFill>
                  <a:srgbClr val="FFFFFF"/>
                </a:solidFill>
              </a:defRPr>
            </a:lvl2pPr>
            <a:lvl3pPr lvl="2" rtl="0" algn="ctr">
              <a:lnSpc>
                <a:spcPct val="100000"/>
              </a:lnSpc>
              <a:spcBef>
                <a:spcPts val="1600"/>
              </a:spcBef>
              <a:spcAft>
                <a:spcPts val="0"/>
              </a:spcAft>
              <a:buClr>
                <a:srgbClr val="FFFFFF"/>
              </a:buClr>
              <a:buSzPts val="1400"/>
              <a:buChar char="■"/>
              <a:defRPr>
                <a:solidFill>
                  <a:srgbClr val="FFFFFF"/>
                </a:solidFill>
              </a:defRPr>
            </a:lvl3pPr>
            <a:lvl4pPr lvl="3" rtl="0" algn="ctr">
              <a:lnSpc>
                <a:spcPct val="100000"/>
              </a:lnSpc>
              <a:spcBef>
                <a:spcPts val="1600"/>
              </a:spcBef>
              <a:spcAft>
                <a:spcPts val="0"/>
              </a:spcAft>
              <a:buClr>
                <a:srgbClr val="FFFFFF"/>
              </a:buClr>
              <a:buSzPts val="1400"/>
              <a:buChar char="●"/>
              <a:defRPr>
                <a:solidFill>
                  <a:srgbClr val="FFFFFF"/>
                </a:solidFill>
              </a:defRPr>
            </a:lvl4pPr>
            <a:lvl5pPr lvl="4" rtl="0" algn="ctr">
              <a:lnSpc>
                <a:spcPct val="100000"/>
              </a:lnSpc>
              <a:spcBef>
                <a:spcPts val="1600"/>
              </a:spcBef>
              <a:spcAft>
                <a:spcPts val="0"/>
              </a:spcAft>
              <a:buClr>
                <a:srgbClr val="FFFFFF"/>
              </a:buClr>
              <a:buSzPts val="1400"/>
              <a:buChar char="○"/>
              <a:defRPr>
                <a:solidFill>
                  <a:srgbClr val="FFFFFF"/>
                </a:solidFill>
              </a:defRPr>
            </a:lvl5pPr>
            <a:lvl6pPr lvl="5" rtl="0" algn="ctr">
              <a:lnSpc>
                <a:spcPct val="100000"/>
              </a:lnSpc>
              <a:spcBef>
                <a:spcPts val="1600"/>
              </a:spcBef>
              <a:spcAft>
                <a:spcPts val="0"/>
              </a:spcAft>
              <a:buClr>
                <a:srgbClr val="FFFFFF"/>
              </a:buClr>
              <a:buSzPts val="1400"/>
              <a:buChar char="■"/>
              <a:defRPr>
                <a:solidFill>
                  <a:srgbClr val="FFFFFF"/>
                </a:solidFill>
              </a:defRPr>
            </a:lvl6pPr>
            <a:lvl7pPr lvl="6" rtl="0" algn="ctr">
              <a:lnSpc>
                <a:spcPct val="100000"/>
              </a:lnSpc>
              <a:spcBef>
                <a:spcPts val="1600"/>
              </a:spcBef>
              <a:spcAft>
                <a:spcPts val="0"/>
              </a:spcAft>
              <a:buClr>
                <a:srgbClr val="FFFFFF"/>
              </a:buClr>
              <a:buSzPts val="1400"/>
              <a:buChar char="●"/>
              <a:defRPr>
                <a:solidFill>
                  <a:srgbClr val="FFFFFF"/>
                </a:solidFill>
              </a:defRPr>
            </a:lvl7pPr>
            <a:lvl8pPr lvl="7" rtl="0" algn="ctr">
              <a:lnSpc>
                <a:spcPct val="100000"/>
              </a:lnSpc>
              <a:spcBef>
                <a:spcPts val="1600"/>
              </a:spcBef>
              <a:spcAft>
                <a:spcPts val="0"/>
              </a:spcAft>
              <a:buClr>
                <a:srgbClr val="FFFFFF"/>
              </a:buClr>
              <a:buSzPts val="1400"/>
              <a:buChar char="○"/>
              <a:defRPr>
                <a:solidFill>
                  <a:srgbClr val="FFFFFF"/>
                </a:solidFill>
              </a:defRPr>
            </a:lvl8pPr>
            <a:lvl9pPr lvl="8" rtl="0" algn="ctr">
              <a:lnSpc>
                <a:spcPct val="100000"/>
              </a:lnSpc>
              <a:spcBef>
                <a:spcPts val="1600"/>
              </a:spcBef>
              <a:spcAft>
                <a:spcPts val="1600"/>
              </a:spcAft>
              <a:buClr>
                <a:srgbClr val="FFFFFF"/>
              </a:buClr>
              <a:buSzPts val="1400"/>
              <a:buChar char="■"/>
              <a:defRPr>
                <a:solidFill>
                  <a:srgbClr val="FFFFFF"/>
                </a:solidFill>
              </a:defRPr>
            </a:lvl9pPr>
          </a:lstStyle>
          <a:p/>
        </p:txBody>
      </p:sp>
      <p:sp>
        <p:nvSpPr>
          <p:cNvPr id="284" name="Google Shape;284;p53"/>
          <p:cNvSpPr txBox="1"/>
          <p:nvPr>
            <p:ph type="title"/>
          </p:nvPr>
        </p:nvSpPr>
        <p:spPr>
          <a:xfrm>
            <a:off x="1828800" y="658200"/>
            <a:ext cx="5486400" cy="76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dk2"/>
        </a:solidFill>
      </p:bgPr>
    </p:bg>
    <p:spTree>
      <p:nvGrpSpPr>
        <p:cNvPr id="285" name="Shape 285"/>
        <p:cNvGrpSpPr/>
        <p:nvPr/>
      </p:nvGrpSpPr>
      <p:grpSpPr>
        <a:xfrm>
          <a:off x="0" y="0"/>
          <a:ext cx="0" cy="0"/>
          <a:chOff x="0" y="0"/>
          <a:chExt cx="0" cy="0"/>
        </a:xfrm>
      </p:grpSpPr>
      <p:sp>
        <p:nvSpPr>
          <p:cNvPr id="286" name="Google Shape;286;p54"/>
          <p:cNvSpPr/>
          <p:nvPr/>
        </p:nvSpPr>
        <p:spPr>
          <a:xfrm rot="-4304304">
            <a:off x="-1545258" y="-183127"/>
            <a:ext cx="3994658" cy="1858352"/>
          </a:xfrm>
          <a:custGeom>
            <a:rect b="b" l="l" r="r" t="t"/>
            <a:pathLst>
              <a:path extrusionOk="0" h="29557" w="33019">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gradFill>
            <a:gsLst>
              <a:gs pos="0">
                <a:schemeClr val="accent5"/>
              </a:gs>
              <a:gs pos="51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4"/>
          <p:cNvSpPr/>
          <p:nvPr/>
        </p:nvSpPr>
        <p:spPr>
          <a:xfrm rot="-9569901">
            <a:off x="1047104" y="-606735"/>
            <a:ext cx="1887020" cy="1740463"/>
          </a:xfrm>
          <a:custGeom>
            <a:rect b="b" l="l" r="r" t="t"/>
            <a:pathLst>
              <a:path extrusionOk="0" h="30024" w="28741">
                <a:moveTo>
                  <a:pt x="16290" y="0"/>
                </a:moveTo>
                <a:cubicBezTo>
                  <a:pt x="15349" y="0"/>
                  <a:pt x="14432" y="121"/>
                  <a:pt x="13568" y="372"/>
                </a:cubicBezTo>
                <a:cubicBezTo>
                  <a:pt x="10969" y="1128"/>
                  <a:pt x="8867" y="3064"/>
                  <a:pt x="6802" y="4741"/>
                </a:cubicBezTo>
                <a:cubicBezTo>
                  <a:pt x="4738" y="6401"/>
                  <a:pt x="2728" y="7802"/>
                  <a:pt x="1549" y="9774"/>
                </a:cubicBezTo>
                <a:cubicBezTo>
                  <a:pt x="369" y="11747"/>
                  <a:pt x="0" y="14273"/>
                  <a:pt x="295" y="16742"/>
                </a:cubicBezTo>
                <a:cubicBezTo>
                  <a:pt x="571" y="19232"/>
                  <a:pt x="1492" y="21684"/>
                  <a:pt x="2893" y="24208"/>
                </a:cubicBezTo>
                <a:cubicBezTo>
                  <a:pt x="4295" y="26753"/>
                  <a:pt x="6175" y="29389"/>
                  <a:pt x="8553" y="29923"/>
                </a:cubicBezTo>
                <a:cubicBezTo>
                  <a:pt x="8873" y="29993"/>
                  <a:pt x="9201" y="30024"/>
                  <a:pt x="9538" y="30024"/>
                </a:cubicBezTo>
                <a:cubicBezTo>
                  <a:pt x="11710" y="30024"/>
                  <a:pt x="14224" y="28716"/>
                  <a:pt x="16794" y="27822"/>
                </a:cubicBezTo>
                <a:cubicBezTo>
                  <a:pt x="19743" y="26790"/>
                  <a:pt x="22749" y="26329"/>
                  <a:pt x="24426" y="24577"/>
                </a:cubicBezTo>
                <a:cubicBezTo>
                  <a:pt x="26103" y="22845"/>
                  <a:pt x="26454" y="19839"/>
                  <a:pt x="27099" y="16742"/>
                </a:cubicBezTo>
                <a:cubicBezTo>
                  <a:pt x="27763" y="13645"/>
                  <a:pt x="28740" y="10456"/>
                  <a:pt x="27984" y="7728"/>
                </a:cubicBezTo>
                <a:cubicBezTo>
                  <a:pt x="27247" y="5000"/>
                  <a:pt x="24795" y="2732"/>
                  <a:pt x="22029" y="1386"/>
                </a:cubicBezTo>
                <a:cubicBezTo>
                  <a:pt x="20171" y="488"/>
                  <a:pt x="18181" y="0"/>
                  <a:pt x="16290" y="0"/>
                </a:cubicBezTo>
                <a:close/>
              </a:path>
            </a:pathLst>
          </a:custGeom>
          <a:gradFill>
            <a:gsLst>
              <a:gs pos="0">
                <a:schemeClr val="accent4"/>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4"/>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9" name="Google Shape;289;p54"/>
          <p:cNvSpPr txBox="1"/>
          <p:nvPr>
            <p:ph idx="2" type="title"/>
          </p:nvPr>
        </p:nvSpPr>
        <p:spPr>
          <a:xfrm>
            <a:off x="720000" y="2649075"/>
            <a:ext cx="23364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90" name="Google Shape;290;p54"/>
          <p:cNvSpPr txBox="1"/>
          <p:nvPr>
            <p:ph idx="1" type="subTitle"/>
          </p:nvPr>
        </p:nvSpPr>
        <p:spPr>
          <a:xfrm>
            <a:off x="720000" y="3043158"/>
            <a:ext cx="2336400" cy="82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1" name="Google Shape;291;p54"/>
          <p:cNvSpPr txBox="1"/>
          <p:nvPr>
            <p:ph idx="3" type="title"/>
          </p:nvPr>
        </p:nvSpPr>
        <p:spPr>
          <a:xfrm>
            <a:off x="3403788" y="2649088"/>
            <a:ext cx="23364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92" name="Google Shape;292;p54"/>
          <p:cNvSpPr txBox="1"/>
          <p:nvPr>
            <p:ph idx="4" type="subTitle"/>
          </p:nvPr>
        </p:nvSpPr>
        <p:spPr>
          <a:xfrm>
            <a:off x="3403800" y="3043141"/>
            <a:ext cx="2336400" cy="82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3" name="Google Shape;293;p54"/>
          <p:cNvSpPr txBox="1"/>
          <p:nvPr>
            <p:ph idx="5" type="title"/>
          </p:nvPr>
        </p:nvSpPr>
        <p:spPr>
          <a:xfrm>
            <a:off x="6087600" y="2649075"/>
            <a:ext cx="23364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94" name="Google Shape;294;p54"/>
          <p:cNvSpPr txBox="1"/>
          <p:nvPr>
            <p:ph idx="6" type="subTitle"/>
          </p:nvPr>
        </p:nvSpPr>
        <p:spPr>
          <a:xfrm>
            <a:off x="6087600" y="3043158"/>
            <a:ext cx="2336400" cy="82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5" name="Google Shape;295;p54"/>
          <p:cNvSpPr/>
          <p:nvPr/>
        </p:nvSpPr>
        <p:spPr>
          <a:xfrm rot="-10539618">
            <a:off x="6137802" y="4286765"/>
            <a:ext cx="2423587" cy="1418098"/>
          </a:xfrm>
          <a:custGeom>
            <a:rect b="b" l="l" r="r" t="t"/>
            <a:pathLst>
              <a:path extrusionOk="0" h="25649" w="22676">
                <a:moveTo>
                  <a:pt x="6629" y="1"/>
                </a:moveTo>
                <a:cubicBezTo>
                  <a:pt x="4567" y="1"/>
                  <a:pt x="2513" y="815"/>
                  <a:pt x="1457" y="2365"/>
                </a:cubicBezTo>
                <a:cubicBezTo>
                  <a:pt x="1" y="4486"/>
                  <a:pt x="461" y="7989"/>
                  <a:pt x="553" y="10901"/>
                </a:cubicBezTo>
                <a:cubicBezTo>
                  <a:pt x="646" y="13832"/>
                  <a:pt x="370" y="16192"/>
                  <a:pt x="848" y="19141"/>
                </a:cubicBezTo>
                <a:cubicBezTo>
                  <a:pt x="1310" y="22091"/>
                  <a:pt x="2526" y="25649"/>
                  <a:pt x="4461" y="25649"/>
                </a:cubicBezTo>
                <a:cubicBezTo>
                  <a:pt x="6379" y="25649"/>
                  <a:pt x="9015" y="22110"/>
                  <a:pt x="11910" y="20506"/>
                </a:cubicBezTo>
                <a:cubicBezTo>
                  <a:pt x="14804" y="18920"/>
                  <a:pt x="17975" y="19289"/>
                  <a:pt x="19929" y="17962"/>
                </a:cubicBezTo>
                <a:cubicBezTo>
                  <a:pt x="21901" y="16634"/>
                  <a:pt x="22675" y="13611"/>
                  <a:pt x="21716" y="11362"/>
                </a:cubicBezTo>
                <a:cubicBezTo>
                  <a:pt x="20758" y="9112"/>
                  <a:pt x="18085" y="7638"/>
                  <a:pt x="15781" y="5666"/>
                </a:cubicBezTo>
                <a:cubicBezTo>
                  <a:pt x="13477" y="3693"/>
                  <a:pt x="11559" y="1204"/>
                  <a:pt x="8923" y="356"/>
                </a:cubicBezTo>
                <a:cubicBezTo>
                  <a:pt x="8193" y="118"/>
                  <a:pt x="7411" y="1"/>
                  <a:pt x="6629" y="1"/>
                </a:cubicBezTo>
                <a:close/>
              </a:path>
            </a:pathLst>
          </a:custGeom>
          <a:gradFill>
            <a:gsLst>
              <a:gs pos="0">
                <a:schemeClr val="accent2"/>
              </a:gs>
              <a:gs pos="73000">
                <a:schemeClr val="l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4"/>
          <p:cNvSpPr/>
          <p:nvPr/>
        </p:nvSpPr>
        <p:spPr>
          <a:xfrm rot="-9834134">
            <a:off x="8124315" y="2971153"/>
            <a:ext cx="2108611" cy="3583184"/>
          </a:xfrm>
          <a:custGeom>
            <a:rect b="b" l="l" r="r" t="t"/>
            <a:pathLst>
              <a:path extrusionOk="0" h="29414" w="22216">
                <a:moveTo>
                  <a:pt x="12843" y="1"/>
                </a:moveTo>
                <a:cubicBezTo>
                  <a:pt x="12808" y="1"/>
                  <a:pt x="12774" y="1"/>
                  <a:pt x="12739" y="2"/>
                </a:cubicBezTo>
                <a:cubicBezTo>
                  <a:pt x="10638" y="19"/>
                  <a:pt x="8555" y="1199"/>
                  <a:pt x="6914" y="2638"/>
                </a:cubicBezTo>
                <a:cubicBezTo>
                  <a:pt x="5254" y="4076"/>
                  <a:pt x="4057" y="5772"/>
                  <a:pt x="2730" y="7578"/>
                </a:cubicBezTo>
                <a:cubicBezTo>
                  <a:pt x="1420" y="9385"/>
                  <a:pt x="0" y="11283"/>
                  <a:pt x="333" y="12980"/>
                </a:cubicBezTo>
                <a:cubicBezTo>
                  <a:pt x="683" y="14694"/>
                  <a:pt x="2785" y="16206"/>
                  <a:pt x="3725" y="18658"/>
                </a:cubicBezTo>
                <a:cubicBezTo>
                  <a:pt x="4664" y="21110"/>
                  <a:pt x="4443" y="24502"/>
                  <a:pt x="5753" y="26659"/>
                </a:cubicBezTo>
                <a:cubicBezTo>
                  <a:pt x="6854" y="28474"/>
                  <a:pt x="9026" y="29414"/>
                  <a:pt x="11235" y="29414"/>
                </a:cubicBezTo>
                <a:cubicBezTo>
                  <a:pt x="11652" y="29414"/>
                  <a:pt x="12069" y="29380"/>
                  <a:pt x="12481" y="29313"/>
                </a:cubicBezTo>
                <a:cubicBezTo>
                  <a:pt x="15062" y="28889"/>
                  <a:pt x="17404" y="27101"/>
                  <a:pt x="18436" y="24797"/>
                </a:cubicBezTo>
                <a:cubicBezTo>
                  <a:pt x="19469" y="22473"/>
                  <a:pt x="19192" y="19616"/>
                  <a:pt x="19395" y="17607"/>
                </a:cubicBezTo>
                <a:cubicBezTo>
                  <a:pt x="19597" y="15579"/>
                  <a:pt x="20280" y="14380"/>
                  <a:pt x="20925" y="12814"/>
                </a:cubicBezTo>
                <a:cubicBezTo>
                  <a:pt x="21571" y="11228"/>
                  <a:pt x="22215" y="9292"/>
                  <a:pt x="21902" y="7449"/>
                </a:cubicBezTo>
                <a:cubicBezTo>
                  <a:pt x="21588" y="5606"/>
                  <a:pt x="20335" y="3891"/>
                  <a:pt x="18657" y="2471"/>
                </a:cubicBezTo>
                <a:cubicBezTo>
                  <a:pt x="16989" y="1093"/>
                  <a:pt x="14911" y="1"/>
                  <a:pt x="12843" y="1"/>
                </a:cubicBezTo>
                <a:close/>
              </a:path>
            </a:pathLst>
          </a:custGeom>
          <a:gradFill>
            <a:gsLst>
              <a:gs pos="0">
                <a:schemeClr val="accent6"/>
              </a:gs>
              <a:gs pos="71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gradFill>
          <a:gsLst>
            <a:gs pos="0">
              <a:schemeClr val="accent1"/>
            </a:gs>
            <a:gs pos="50000">
              <a:schemeClr val="accent2"/>
            </a:gs>
            <a:gs pos="100000">
              <a:schemeClr val="accent6"/>
            </a:gs>
          </a:gsLst>
          <a:lin ang="2698631" scaled="0"/>
        </a:gradFill>
      </p:bgPr>
    </p:bg>
    <p:spTree>
      <p:nvGrpSpPr>
        <p:cNvPr id="297" name="Shape 297"/>
        <p:cNvGrpSpPr/>
        <p:nvPr/>
      </p:nvGrpSpPr>
      <p:grpSpPr>
        <a:xfrm>
          <a:off x="0" y="0"/>
          <a:ext cx="0" cy="0"/>
          <a:chOff x="0" y="0"/>
          <a:chExt cx="0" cy="0"/>
        </a:xfrm>
      </p:grpSpPr>
      <p:sp>
        <p:nvSpPr>
          <p:cNvPr id="298" name="Google Shape;298;p55"/>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5"/>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0" name="Google Shape;300;p55"/>
          <p:cNvSpPr txBox="1"/>
          <p:nvPr>
            <p:ph idx="2" type="title"/>
          </p:nvPr>
        </p:nvSpPr>
        <p:spPr>
          <a:xfrm>
            <a:off x="2050534" y="1567275"/>
            <a:ext cx="1965900" cy="365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01" name="Google Shape;301;p55"/>
          <p:cNvSpPr txBox="1"/>
          <p:nvPr>
            <p:ph idx="1" type="subTitle"/>
          </p:nvPr>
        </p:nvSpPr>
        <p:spPr>
          <a:xfrm>
            <a:off x="2050517" y="1892863"/>
            <a:ext cx="1965900" cy="59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2" name="Google Shape;302;p55"/>
          <p:cNvSpPr txBox="1"/>
          <p:nvPr>
            <p:ph idx="3" type="title"/>
          </p:nvPr>
        </p:nvSpPr>
        <p:spPr>
          <a:xfrm>
            <a:off x="5811914" y="1573238"/>
            <a:ext cx="1965900" cy="365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03" name="Google Shape;303;p55"/>
          <p:cNvSpPr txBox="1"/>
          <p:nvPr>
            <p:ph idx="4" type="subTitle"/>
          </p:nvPr>
        </p:nvSpPr>
        <p:spPr>
          <a:xfrm>
            <a:off x="5811920" y="1886913"/>
            <a:ext cx="1965900" cy="59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4" name="Google Shape;304;p55"/>
          <p:cNvSpPr txBox="1"/>
          <p:nvPr>
            <p:ph idx="5" type="title"/>
          </p:nvPr>
        </p:nvSpPr>
        <p:spPr>
          <a:xfrm>
            <a:off x="2050525" y="3220850"/>
            <a:ext cx="1965900" cy="365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05" name="Google Shape;305;p55"/>
          <p:cNvSpPr txBox="1"/>
          <p:nvPr>
            <p:ph idx="6" type="subTitle"/>
          </p:nvPr>
        </p:nvSpPr>
        <p:spPr>
          <a:xfrm>
            <a:off x="2050534" y="3539088"/>
            <a:ext cx="1965900" cy="59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6" name="Google Shape;306;p55"/>
          <p:cNvSpPr txBox="1"/>
          <p:nvPr>
            <p:ph idx="7" type="title"/>
          </p:nvPr>
        </p:nvSpPr>
        <p:spPr>
          <a:xfrm>
            <a:off x="5811930" y="3220850"/>
            <a:ext cx="1965900" cy="365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07" name="Google Shape;307;p55"/>
          <p:cNvSpPr txBox="1"/>
          <p:nvPr>
            <p:ph idx="8" type="subTitle"/>
          </p:nvPr>
        </p:nvSpPr>
        <p:spPr>
          <a:xfrm>
            <a:off x="5811937" y="3539088"/>
            <a:ext cx="1965900" cy="59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2"/>
        </a:solidFill>
      </p:bgPr>
    </p:bg>
    <p:spTree>
      <p:nvGrpSpPr>
        <p:cNvPr id="308" name="Shape 308"/>
        <p:cNvGrpSpPr/>
        <p:nvPr/>
      </p:nvGrpSpPr>
      <p:grpSpPr>
        <a:xfrm>
          <a:off x="0" y="0"/>
          <a:ext cx="0" cy="0"/>
          <a:chOff x="0" y="0"/>
          <a:chExt cx="0" cy="0"/>
        </a:xfrm>
      </p:grpSpPr>
      <p:sp>
        <p:nvSpPr>
          <p:cNvPr id="309" name="Google Shape;309;p56"/>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0" name="Google Shape;310;p56"/>
          <p:cNvSpPr txBox="1"/>
          <p:nvPr>
            <p:ph idx="2" type="title"/>
          </p:nvPr>
        </p:nvSpPr>
        <p:spPr>
          <a:xfrm>
            <a:off x="720000" y="1943563"/>
            <a:ext cx="23055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11" name="Google Shape;311;p56"/>
          <p:cNvSpPr txBox="1"/>
          <p:nvPr>
            <p:ph idx="1" type="subTitle"/>
          </p:nvPr>
        </p:nvSpPr>
        <p:spPr>
          <a:xfrm>
            <a:off x="719975" y="2383038"/>
            <a:ext cx="23055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2" name="Google Shape;312;p56"/>
          <p:cNvSpPr txBox="1"/>
          <p:nvPr>
            <p:ph idx="3" type="title"/>
          </p:nvPr>
        </p:nvSpPr>
        <p:spPr>
          <a:xfrm>
            <a:off x="3419269" y="1943563"/>
            <a:ext cx="23055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13" name="Google Shape;313;p56"/>
          <p:cNvSpPr txBox="1"/>
          <p:nvPr>
            <p:ph idx="4" type="subTitle"/>
          </p:nvPr>
        </p:nvSpPr>
        <p:spPr>
          <a:xfrm>
            <a:off x="3419246" y="2383038"/>
            <a:ext cx="23055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4" name="Google Shape;314;p56"/>
          <p:cNvSpPr txBox="1"/>
          <p:nvPr>
            <p:ph idx="5" type="title"/>
          </p:nvPr>
        </p:nvSpPr>
        <p:spPr>
          <a:xfrm>
            <a:off x="720000" y="3610538"/>
            <a:ext cx="23055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15" name="Google Shape;315;p56"/>
          <p:cNvSpPr txBox="1"/>
          <p:nvPr>
            <p:ph idx="6" type="subTitle"/>
          </p:nvPr>
        </p:nvSpPr>
        <p:spPr>
          <a:xfrm>
            <a:off x="720000" y="4040300"/>
            <a:ext cx="23055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6" name="Google Shape;316;p56"/>
          <p:cNvSpPr txBox="1"/>
          <p:nvPr>
            <p:ph idx="7" type="title"/>
          </p:nvPr>
        </p:nvSpPr>
        <p:spPr>
          <a:xfrm>
            <a:off x="3419269" y="3610538"/>
            <a:ext cx="23055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17" name="Google Shape;317;p56"/>
          <p:cNvSpPr txBox="1"/>
          <p:nvPr>
            <p:ph idx="8" type="subTitle"/>
          </p:nvPr>
        </p:nvSpPr>
        <p:spPr>
          <a:xfrm>
            <a:off x="3419271" y="4040300"/>
            <a:ext cx="23055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8" name="Google Shape;318;p56"/>
          <p:cNvSpPr txBox="1"/>
          <p:nvPr>
            <p:ph idx="9" type="title"/>
          </p:nvPr>
        </p:nvSpPr>
        <p:spPr>
          <a:xfrm>
            <a:off x="6118545" y="1943563"/>
            <a:ext cx="23055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19" name="Google Shape;319;p56"/>
          <p:cNvSpPr txBox="1"/>
          <p:nvPr>
            <p:ph idx="13" type="subTitle"/>
          </p:nvPr>
        </p:nvSpPr>
        <p:spPr>
          <a:xfrm>
            <a:off x="6118525" y="2383038"/>
            <a:ext cx="23055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0" name="Google Shape;320;p56"/>
          <p:cNvSpPr txBox="1"/>
          <p:nvPr>
            <p:ph idx="14" type="title"/>
          </p:nvPr>
        </p:nvSpPr>
        <p:spPr>
          <a:xfrm>
            <a:off x="6118545" y="3610538"/>
            <a:ext cx="23055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21" name="Google Shape;321;p56"/>
          <p:cNvSpPr txBox="1"/>
          <p:nvPr>
            <p:ph idx="15" type="subTitle"/>
          </p:nvPr>
        </p:nvSpPr>
        <p:spPr>
          <a:xfrm>
            <a:off x="6118550" y="4040300"/>
            <a:ext cx="23055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MAIN_POINT_1_5">
    <p:bg>
      <p:bgPr>
        <a:solidFill>
          <a:schemeClr val="dk2"/>
        </a:solidFill>
      </p:bgPr>
    </p:bg>
    <p:spTree>
      <p:nvGrpSpPr>
        <p:cNvPr id="322" name="Shape 322"/>
        <p:cNvGrpSpPr/>
        <p:nvPr/>
      </p:nvGrpSpPr>
      <p:grpSpPr>
        <a:xfrm>
          <a:off x="0" y="0"/>
          <a:ext cx="0" cy="0"/>
          <a:chOff x="0" y="0"/>
          <a:chExt cx="0" cy="0"/>
        </a:xfrm>
      </p:grpSpPr>
      <p:sp>
        <p:nvSpPr>
          <p:cNvPr id="323" name="Google Shape;323;p57"/>
          <p:cNvSpPr txBox="1"/>
          <p:nvPr>
            <p:ph idx="1" type="subTitle"/>
          </p:nvPr>
        </p:nvSpPr>
        <p:spPr>
          <a:xfrm rot="240">
            <a:off x="3467912" y="2671100"/>
            <a:ext cx="4294800" cy="7488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4" name="Google Shape;324;p57"/>
          <p:cNvSpPr txBox="1"/>
          <p:nvPr>
            <p:ph type="title"/>
          </p:nvPr>
        </p:nvSpPr>
        <p:spPr>
          <a:xfrm>
            <a:off x="3467924" y="1783100"/>
            <a:ext cx="4294800" cy="740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325" name="Google Shape;325;p57"/>
          <p:cNvSpPr/>
          <p:nvPr/>
        </p:nvSpPr>
        <p:spPr>
          <a:xfrm rot="5400120">
            <a:off x="6131337" y="-2638137"/>
            <a:ext cx="3561182" cy="6272895"/>
          </a:xfrm>
          <a:custGeom>
            <a:rect b="b" l="l" r="r" t="t"/>
            <a:pathLst>
              <a:path extrusionOk="0" h="50966" w="49609">
                <a:moveTo>
                  <a:pt x="6871" y="45273"/>
                </a:moveTo>
                <a:cubicBezTo>
                  <a:pt x="6871" y="45273"/>
                  <a:pt x="1" y="36777"/>
                  <a:pt x="11156" y="31660"/>
                </a:cubicBezTo>
                <a:cubicBezTo>
                  <a:pt x="22312" y="26543"/>
                  <a:pt x="4727" y="12038"/>
                  <a:pt x="12942" y="6020"/>
                </a:cubicBezTo>
                <a:cubicBezTo>
                  <a:pt x="21156" y="1"/>
                  <a:pt x="45681" y="2119"/>
                  <a:pt x="45561" y="15428"/>
                </a:cubicBezTo>
                <a:cubicBezTo>
                  <a:pt x="45561" y="15428"/>
                  <a:pt x="49609" y="29550"/>
                  <a:pt x="37109" y="30499"/>
                </a:cubicBezTo>
                <a:cubicBezTo>
                  <a:pt x="24609" y="31447"/>
                  <a:pt x="33159" y="44730"/>
                  <a:pt x="25253" y="46153"/>
                </a:cubicBezTo>
                <a:cubicBezTo>
                  <a:pt x="17347" y="47578"/>
                  <a:pt x="13299" y="50966"/>
                  <a:pt x="6871" y="45273"/>
                </a:cubicBezTo>
                <a:close/>
              </a:path>
            </a:pathLst>
          </a:custGeom>
          <a:gradFill>
            <a:gsLst>
              <a:gs pos="0">
                <a:schemeClr val="accent5"/>
              </a:gs>
              <a:gs pos="52000">
                <a:schemeClr val="lt2"/>
              </a:gs>
              <a:gs pos="74000">
                <a:schemeClr val="dk2"/>
              </a:gs>
              <a:gs pos="100000">
                <a:schemeClr val="dk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7"/>
          <p:cNvSpPr/>
          <p:nvPr/>
        </p:nvSpPr>
        <p:spPr>
          <a:xfrm rot="5400000">
            <a:off x="-16115" y="3526874"/>
            <a:ext cx="1174628" cy="2153255"/>
          </a:xfrm>
          <a:custGeom>
            <a:rect b="b" l="l" r="r" t="t"/>
            <a:pathLst>
              <a:path extrusionOk="0" h="45586" w="63502">
                <a:moveTo>
                  <a:pt x="50853" y="0"/>
                </a:moveTo>
                <a:cubicBezTo>
                  <a:pt x="42114" y="0"/>
                  <a:pt x="35310" y="5109"/>
                  <a:pt x="31860" y="10116"/>
                </a:cubicBezTo>
                <a:cubicBezTo>
                  <a:pt x="27055" y="17094"/>
                  <a:pt x="17289" y="15987"/>
                  <a:pt x="11090" y="21695"/>
                </a:cubicBezTo>
                <a:cubicBezTo>
                  <a:pt x="0" y="31909"/>
                  <a:pt x="6141" y="45586"/>
                  <a:pt x="6141" y="45586"/>
                </a:cubicBezTo>
                <a:lnTo>
                  <a:pt x="63502" y="45586"/>
                </a:lnTo>
                <a:lnTo>
                  <a:pt x="63502" y="3471"/>
                </a:lnTo>
                <a:cubicBezTo>
                  <a:pt x="58987" y="1005"/>
                  <a:pt x="54730" y="0"/>
                  <a:pt x="50853" y="0"/>
                </a:cubicBezTo>
                <a:close/>
              </a:path>
            </a:pathLst>
          </a:custGeom>
          <a:gradFill>
            <a:gsLst>
              <a:gs pos="0">
                <a:schemeClr val="accent4"/>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7" name="Google Shape;327;p57"/>
          <p:cNvSpPr/>
          <p:nvPr/>
        </p:nvSpPr>
        <p:spPr>
          <a:xfrm rot="7610874">
            <a:off x="-1319402" y="1295363"/>
            <a:ext cx="2615591" cy="3500261"/>
          </a:xfrm>
          <a:custGeom>
            <a:rect b="b" l="l" r="r" t="t"/>
            <a:pathLst>
              <a:path extrusionOk="0" h="19092" w="26086">
                <a:moveTo>
                  <a:pt x="17280" y="0"/>
                </a:moveTo>
                <a:cubicBezTo>
                  <a:pt x="16602" y="0"/>
                  <a:pt x="15923" y="109"/>
                  <a:pt x="15301" y="323"/>
                </a:cubicBezTo>
                <a:cubicBezTo>
                  <a:pt x="13457" y="949"/>
                  <a:pt x="12075" y="2480"/>
                  <a:pt x="9900" y="3494"/>
                </a:cubicBezTo>
                <a:cubicBezTo>
                  <a:pt x="7706" y="4507"/>
                  <a:pt x="4719" y="4987"/>
                  <a:pt x="2802" y="6793"/>
                </a:cubicBezTo>
                <a:cubicBezTo>
                  <a:pt x="866" y="8581"/>
                  <a:pt x="0" y="11716"/>
                  <a:pt x="940" y="14113"/>
                </a:cubicBezTo>
                <a:cubicBezTo>
                  <a:pt x="1899" y="16508"/>
                  <a:pt x="4683" y="18187"/>
                  <a:pt x="7300" y="18795"/>
                </a:cubicBezTo>
                <a:cubicBezTo>
                  <a:pt x="8242" y="19014"/>
                  <a:pt x="9164" y="19092"/>
                  <a:pt x="10067" y="19092"/>
                </a:cubicBezTo>
                <a:cubicBezTo>
                  <a:pt x="11674" y="19092"/>
                  <a:pt x="13218" y="18844"/>
                  <a:pt x="14693" y="18703"/>
                </a:cubicBezTo>
                <a:cubicBezTo>
                  <a:pt x="16979" y="18499"/>
                  <a:pt x="19136" y="18537"/>
                  <a:pt x="21256" y="17781"/>
                </a:cubicBezTo>
                <a:cubicBezTo>
                  <a:pt x="23375" y="17007"/>
                  <a:pt x="25477" y="15440"/>
                  <a:pt x="25772" y="13504"/>
                </a:cubicBezTo>
                <a:cubicBezTo>
                  <a:pt x="26086" y="11587"/>
                  <a:pt x="24611" y="9301"/>
                  <a:pt x="23634" y="7033"/>
                </a:cubicBezTo>
                <a:cubicBezTo>
                  <a:pt x="22657" y="4766"/>
                  <a:pt x="22196" y="2516"/>
                  <a:pt x="20813" y="1244"/>
                </a:cubicBezTo>
                <a:cubicBezTo>
                  <a:pt x="19902" y="407"/>
                  <a:pt x="18591" y="0"/>
                  <a:pt x="17280" y="0"/>
                </a:cubicBezTo>
                <a:close/>
              </a:path>
            </a:pathLst>
          </a:custGeom>
          <a:gradFill>
            <a:gsLst>
              <a:gs pos="0">
                <a:schemeClr val="accent6"/>
              </a:gs>
              <a:gs pos="55000">
                <a:schemeClr val="lt2"/>
              </a:gs>
              <a:gs pos="72000">
                <a:schemeClr val="dk2"/>
              </a:gs>
              <a:gs pos="100000">
                <a:schemeClr val="dk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7"/>
          <p:cNvSpPr/>
          <p:nvPr/>
        </p:nvSpPr>
        <p:spPr>
          <a:xfrm flipH="1" rot="3329862">
            <a:off x="8002178" y="832048"/>
            <a:ext cx="2669522" cy="2642807"/>
          </a:xfrm>
          <a:custGeom>
            <a:rect b="b" l="l" r="r" t="t"/>
            <a:pathLst>
              <a:path extrusionOk="0" h="28923" w="20831">
                <a:moveTo>
                  <a:pt x="9391" y="1"/>
                </a:moveTo>
                <a:cubicBezTo>
                  <a:pt x="7322" y="1"/>
                  <a:pt x="5151" y="2320"/>
                  <a:pt x="3409" y="4417"/>
                </a:cubicBezTo>
                <a:cubicBezTo>
                  <a:pt x="1585" y="6592"/>
                  <a:pt x="220" y="8528"/>
                  <a:pt x="110" y="10482"/>
                </a:cubicBezTo>
                <a:cubicBezTo>
                  <a:pt x="0" y="12454"/>
                  <a:pt x="1142" y="14445"/>
                  <a:pt x="2065" y="16252"/>
                </a:cubicBezTo>
                <a:cubicBezTo>
                  <a:pt x="2986" y="18077"/>
                  <a:pt x="3687" y="19736"/>
                  <a:pt x="4922" y="22133"/>
                </a:cubicBezTo>
                <a:cubicBezTo>
                  <a:pt x="6175" y="24529"/>
                  <a:pt x="7963" y="27663"/>
                  <a:pt x="10434" y="28603"/>
                </a:cubicBezTo>
                <a:cubicBezTo>
                  <a:pt x="11010" y="28821"/>
                  <a:pt x="11622" y="28922"/>
                  <a:pt x="12247" y="28922"/>
                </a:cubicBezTo>
                <a:cubicBezTo>
                  <a:pt x="14319" y="28922"/>
                  <a:pt x="16532" y="27809"/>
                  <a:pt x="18047" y="26151"/>
                </a:cubicBezTo>
                <a:cubicBezTo>
                  <a:pt x="20038" y="23995"/>
                  <a:pt x="20831" y="20935"/>
                  <a:pt x="19983" y="18502"/>
                </a:cubicBezTo>
                <a:cubicBezTo>
                  <a:pt x="19153" y="16086"/>
                  <a:pt x="16702" y="14316"/>
                  <a:pt x="15724" y="12307"/>
                </a:cubicBezTo>
                <a:cubicBezTo>
                  <a:pt x="14748" y="10280"/>
                  <a:pt x="15246" y="8011"/>
                  <a:pt x="14489" y="5504"/>
                </a:cubicBezTo>
                <a:cubicBezTo>
                  <a:pt x="13752" y="2979"/>
                  <a:pt x="11743" y="196"/>
                  <a:pt x="9623" y="11"/>
                </a:cubicBezTo>
                <a:cubicBezTo>
                  <a:pt x="9546" y="4"/>
                  <a:pt x="9468" y="1"/>
                  <a:pt x="9391" y="1"/>
                </a:cubicBezTo>
                <a:close/>
              </a:path>
            </a:pathLst>
          </a:custGeom>
          <a:gradFill>
            <a:gsLst>
              <a:gs pos="0">
                <a:schemeClr val="accent2"/>
              </a:gs>
              <a:gs pos="73000">
                <a:schemeClr val="l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dk2"/>
        </a:solidFill>
      </p:bgPr>
    </p:bg>
    <p:spTree>
      <p:nvGrpSpPr>
        <p:cNvPr id="329" name="Shape 329"/>
        <p:cNvGrpSpPr/>
        <p:nvPr/>
      </p:nvGrpSpPr>
      <p:grpSpPr>
        <a:xfrm>
          <a:off x="0" y="0"/>
          <a:ext cx="0" cy="0"/>
          <a:chOff x="0" y="0"/>
          <a:chExt cx="0" cy="0"/>
        </a:xfrm>
      </p:grpSpPr>
      <p:sp>
        <p:nvSpPr>
          <p:cNvPr id="330" name="Google Shape;330;p58"/>
          <p:cNvSpPr txBox="1"/>
          <p:nvPr>
            <p:ph hasCustomPrompt="1" type="title"/>
          </p:nvPr>
        </p:nvSpPr>
        <p:spPr>
          <a:xfrm rot="-188">
            <a:off x="1828800" y="839746"/>
            <a:ext cx="5486400" cy="991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6200"/>
              <a:buNone/>
              <a:defRPr sz="6200"/>
            </a:lvl1pPr>
            <a:lvl2pPr lvl="1" rtl="0">
              <a:spcBef>
                <a:spcPts val="0"/>
              </a:spcBef>
              <a:spcAft>
                <a:spcPts val="0"/>
              </a:spcAft>
              <a:buSzPts val="6200"/>
              <a:buNone/>
              <a:defRPr sz="6200"/>
            </a:lvl2pPr>
            <a:lvl3pPr lvl="2" rtl="0">
              <a:spcBef>
                <a:spcPts val="0"/>
              </a:spcBef>
              <a:spcAft>
                <a:spcPts val="0"/>
              </a:spcAft>
              <a:buSzPts val="6200"/>
              <a:buNone/>
              <a:defRPr sz="6200"/>
            </a:lvl3pPr>
            <a:lvl4pPr lvl="3" rtl="0">
              <a:spcBef>
                <a:spcPts val="0"/>
              </a:spcBef>
              <a:spcAft>
                <a:spcPts val="0"/>
              </a:spcAft>
              <a:buSzPts val="6200"/>
              <a:buNone/>
              <a:defRPr sz="6200"/>
            </a:lvl4pPr>
            <a:lvl5pPr lvl="4" rtl="0">
              <a:spcBef>
                <a:spcPts val="0"/>
              </a:spcBef>
              <a:spcAft>
                <a:spcPts val="0"/>
              </a:spcAft>
              <a:buSzPts val="6200"/>
              <a:buNone/>
              <a:defRPr sz="6200"/>
            </a:lvl5pPr>
            <a:lvl6pPr lvl="5" rtl="0">
              <a:spcBef>
                <a:spcPts val="0"/>
              </a:spcBef>
              <a:spcAft>
                <a:spcPts val="0"/>
              </a:spcAft>
              <a:buSzPts val="6200"/>
              <a:buNone/>
              <a:defRPr sz="6200"/>
            </a:lvl6pPr>
            <a:lvl7pPr lvl="6" rtl="0">
              <a:spcBef>
                <a:spcPts val="0"/>
              </a:spcBef>
              <a:spcAft>
                <a:spcPts val="0"/>
              </a:spcAft>
              <a:buSzPts val="6200"/>
              <a:buNone/>
              <a:defRPr sz="6200"/>
            </a:lvl7pPr>
            <a:lvl8pPr lvl="7" rtl="0">
              <a:spcBef>
                <a:spcPts val="0"/>
              </a:spcBef>
              <a:spcAft>
                <a:spcPts val="0"/>
              </a:spcAft>
              <a:buSzPts val="6200"/>
              <a:buNone/>
              <a:defRPr sz="6200"/>
            </a:lvl8pPr>
            <a:lvl9pPr lvl="8" rtl="0">
              <a:spcBef>
                <a:spcPts val="0"/>
              </a:spcBef>
              <a:spcAft>
                <a:spcPts val="0"/>
              </a:spcAft>
              <a:buSzPts val="6200"/>
              <a:buNone/>
              <a:defRPr sz="6200"/>
            </a:lvl9pPr>
          </a:lstStyle>
          <a:p>
            <a:r>
              <a:t>xx%</a:t>
            </a:r>
          </a:p>
        </p:txBody>
      </p:sp>
      <p:sp>
        <p:nvSpPr>
          <p:cNvPr id="331" name="Google Shape;331;p58"/>
          <p:cNvSpPr txBox="1"/>
          <p:nvPr>
            <p:ph idx="1" type="subTitle"/>
          </p:nvPr>
        </p:nvSpPr>
        <p:spPr>
          <a:xfrm>
            <a:off x="1828800" y="2060338"/>
            <a:ext cx="54864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Anaheim"/>
                <a:ea typeface="Anaheim"/>
                <a:cs typeface="Anaheim"/>
                <a:sym typeface="Anaheim"/>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2" name="Google Shape;332;p58"/>
          <p:cNvSpPr txBox="1"/>
          <p:nvPr>
            <p:ph hasCustomPrompt="1" idx="2" type="title"/>
          </p:nvPr>
        </p:nvSpPr>
        <p:spPr>
          <a:xfrm>
            <a:off x="1828800" y="2920500"/>
            <a:ext cx="5486400" cy="991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6200"/>
              <a:buNone/>
              <a:defRPr sz="6200"/>
            </a:lvl1pPr>
            <a:lvl2pPr lvl="1" rtl="0">
              <a:spcBef>
                <a:spcPts val="0"/>
              </a:spcBef>
              <a:spcAft>
                <a:spcPts val="0"/>
              </a:spcAft>
              <a:buSzPts val="6200"/>
              <a:buNone/>
              <a:defRPr sz="6200"/>
            </a:lvl2pPr>
            <a:lvl3pPr lvl="2" rtl="0">
              <a:spcBef>
                <a:spcPts val="0"/>
              </a:spcBef>
              <a:spcAft>
                <a:spcPts val="0"/>
              </a:spcAft>
              <a:buSzPts val="6200"/>
              <a:buNone/>
              <a:defRPr sz="6200"/>
            </a:lvl3pPr>
            <a:lvl4pPr lvl="3" rtl="0">
              <a:spcBef>
                <a:spcPts val="0"/>
              </a:spcBef>
              <a:spcAft>
                <a:spcPts val="0"/>
              </a:spcAft>
              <a:buSzPts val="6200"/>
              <a:buNone/>
              <a:defRPr sz="6200"/>
            </a:lvl4pPr>
            <a:lvl5pPr lvl="4" rtl="0">
              <a:spcBef>
                <a:spcPts val="0"/>
              </a:spcBef>
              <a:spcAft>
                <a:spcPts val="0"/>
              </a:spcAft>
              <a:buSzPts val="6200"/>
              <a:buNone/>
              <a:defRPr sz="6200"/>
            </a:lvl5pPr>
            <a:lvl6pPr lvl="5" rtl="0">
              <a:spcBef>
                <a:spcPts val="0"/>
              </a:spcBef>
              <a:spcAft>
                <a:spcPts val="0"/>
              </a:spcAft>
              <a:buSzPts val="6200"/>
              <a:buNone/>
              <a:defRPr sz="6200"/>
            </a:lvl6pPr>
            <a:lvl7pPr lvl="6" rtl="0">
              <a:spcBef>
                <a:spcPts val="0"/>
              </a:spcBef>
              <a:spcAft>
                <a:spcPts val="0"/>
              </a:spcAft>
              <a:buSzPts val="6200"/>
              <a:buNone/>
              <a:defRPr sz="6200"/>
            </a:lvl7pPr>
            <a:lvl8pPr lvl="7" rtl="0">
              <a:spcBef>
                <a:spcPts val="0"/>
              </a:spcBef>
              <a:spcAft>
                <a:spcPts val="0"/>
              </a:spcAft>
              <a:buSzPts val="6200"/>
              <a:buNone/>
              <a:defRPr sz="6200"/>
            </a:lvl8pPr>
            <a:lvl9pPr lvl="8" rtl="0">
              <a:spcBef>
                <a:spcPts val="0"/>
              </a:spcBef>
              <a:spcAft>
                <a:spcPts val="0"/>
              </a:spcAft>
              <a:buSzPts val="6200"/>
              <a:buNone/>
              <a:defRPr sz="6200"/>
            </a:lvl9pPr>
          </a:lstStyle>
          <a:p>
            <a:r>
              <a:t>xx%</a:t>
            </a:r>
          </a:p>
        </p:txBody>
      </p:sp>
      <p:sp>
        <p:nvSpPr>
          <p:cNvPr id="333" name="Google Shape;333;p58"/>
          <p:cNvSpPr txBox="1"/>
          <p:nvPr>
            <p:ph idx="3" type="subTitle"/>
          </p:nvPr>
        </p:nvSpPr>
        <p:spPr>
          <a:xfrm>
            <a:off x="1828800" y="4130988"/>
            <a:ext cx="54864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Anaheim"/>
                <a:ea typeface="Anaheim"/>
                <a:cs typeface="Anaheim"/>
                <a:sym typeface="Anaheim"/>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4" name="Google Shape;334;p58"/>
          <p:cNvSpPr/>
          <p:nvPr/>
        </p:nvSpPr>
        <p:spPr>
          <a:xfrm rot="4950891">
            <a:off x="7157246" y="1005631"/>
            <a:ext cx="3195599" cy="3260800"/>
          </a:xfrm>
          <a:custGeom>
            <a:rect b="b" l="l" r="r" t="t"/>
            <a:pathLst>
              <a:path extrusionOk="0" h="39371" w="45298">
                <a:moveTo>
                  <a:pt x="7516" y="9112"/>
                </a:moveTo>
                <a:cubicBezTo>
                  <a:pt x="7516" y="9112"/>
                  <a:pt x="11481" y="1"/>
                  <a:pt x="23345" y="1790"/>
                </a:cubicBezTo>
                <a:cubicBezTo>
                  <a:pt x="35210" y="3579"/>
                  <a:pt x="27099" y="16436"/>
                  <a:pt x="36198" y="15646"/>
                </a:cubicBezTo>
                <a:cubicBezTo>
                  <a:pt x="45298" y="14854"/>
                  <a:pt x="44902" y="19206"/>
                  <a:pt x="44308" y="21184"/>
                </a:cubicBezTo>
                <a:cubicBezTo>
                  <a:pt x="43715" y="23163"/>
                  <a:pt x="1" y="39370"/>
                  <a:pt x="7516" y="9112"/>
                </a:cubicBezTo>
                <a:close/>
              </a:path>
            </a:pathLst>
          </a:custGeom>
          <a:gradFill>
            <a:gsLst>
              <a:gs pos="0">
                <a:schemeClr val="accent5"/>
              </a:gs>
              <a:gs pos="73000">
                <a:schemeClr val="l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8"/>
          <p:cNvSpPr/>
          <p:nvPr/>
        </p:nvSpPr>
        <p:spPr>
          <a:xfrm rot="-4865726">
            <a:off x="-1446713" y="1270789"/>
            <a:ext cx="2720143" cy="2355705"/>
          </a:xfrm>
          <a:custGeom>
            <a:rect b="b" l="l" r="r" t="t"/>
            <a:pathLst>
              <a:path extrusionOk="0" h="29414" w="22216">
                <a:moveTo>
                  <a:pt x="12843" y="1"/>
                </a:moveTo>
                <a:cubicBezTo>
                  <a:pt x="12808" y="1"/>
                  <a:pt x="12774" y="1"/>
                  <a:pt x="12739" y="2"/>
                </a:cubicBezTo>
                <a:cubicBezTo>
                  <a:pt x="10638" y="19"/>
                  <a:pt x="8555" y="1199"/>
                  <a:pt x="6914" y="2638"/>
                </a:cubicBezTo>
                <a:cubicBezTo>
                  <a:pt x="5254" y="4076"/>
                  <a:pt x="4057" y="5772"/>
                  <a:pt x="2730" y="7578"/>
                </a:cubicBezTo>
                <a:cubicBezTo>
                  <a:pt x="1420" y="9385"/>
                  <a:pt x="0" y="11283"/>
                  <a:pt x="333" y="12980"/>
                </a:cubicBezTo>
                <a:cubicBezTo>
                  <a:pt x="683" y="14694"/>
                  <a:pt x="2785" y="16206"/>
                  <a:pt x="3725" y="18658"/>
                </a:cubicBezTo>
                <a:cubicBezTo>
                  <a:pt x="4664" y="21110"/>
                  <a:pt x="4443" y="24502"/>
                  <a:pt x="5753" y="26659"/>
                </a:cubicBezTo>
                <a:cubicBezTo>
                  <a:pt x="6854" y="28474"/>
                  <a:pt x="9026" y="29414"/>
                  <a:pt x="11235" y="29414"/>
                </a:cubicBezTo>
                <a:cubicBezTo>
                  <a:pt x="11652" y="29414"/>
                  <a:pt x="12069" y="29380"/>
                  <a:pt x="12481" y="29313"/>
                </a:cubicBezTo>
                <a:cubicBezTo>
                  <a:pt x="15062" y="28889"/>
                  <a:pt x="17404" y="27101"/>
                  <a:pt x="18436" y="24797"/>
                </a:cubicBezTo>
                <a:cubicBezTo>
                  <a:pt x="19469" y="22473"/>
                  <a:pt x="19192" y="19616"/>
                  <a:pt x="19395" y="17607"/>
                </a:cubicBezTo>
                <a:cubicBezTo>
                  <a:pt x="19597" y="15579"/>
                  <a:pt x="20280" y="14380"/>
                  <a:pt x="20925" y="12814"/>
                </a:cubicBezTo>
                <a:cubicBezTo>
                  <a:pt x="21571" y="11228"/>
                  <a:pt x="22215" y="9292"/>
                  <a:pt x="21902" y="7449"/>
                </a:cubicBezTo>
                <a:cubicBezTo>
                  <a:pt x="21588" y="5606"/>
                  <a:pt x="20335" y="3891"/>
                  <a:pt x="18657" y="2471"/>
                </a:cubicBezTo>
                <a:cubicBezTo>
                  <a:pt x="16989" y="1093"/>
                  <a:pt x="14911" y="1"/>
                  <a:pt x="12843" y="1"/>
                </a:cubicBezTo>
                <a:close/>
              </a:path>
            </a:pathLst>
          </a:custGeom>
          <a:gradFill>
            <a:gsLst>
              <a:gs pos="0">
                <a:schemeClr val="accent2"/>
              </a:gs>
              <a:gs pos="73000">
                <a:schemeClr val="l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8"/>
          <p:cNvSpPr/>
          <p:nvPr/>
        </p:nvSpPr>
        <p:spPr>
          <a:xfrm rot="8733794">
            <a:off x="-1434713" y="-899769"/>
            <a:ext cx="3584762" cy="2574095"/>
          </a:xfrm>
          <a:custGeom>
            <a:rect b="b" l="l" r="r" t="t"/>
            <a:pathLst>
              <a:path extrusionOk="0" h="26293" w="24926">
                <a:moveTo>
                  <a:pt x="13176" y="0"/>
                </a:moveTo>
                <a:cubicBezTo>
                  <a:pt x="13049" y="0"/>
                  <a:pt x="12922" y="7"/>
                  <a:pt x="12795" y="21"/>
                </a:cubicBezTo>
                <a:cubicBezTo>
                  <a:pt x="10822" y="242"/>
                  <a:pt x="8997" y="2233"/>
                  <a:pt x="6656" y="3598"/>
                </a:cubicBezTo>
                <a:cubicBezTo>
                  <a:pt x="4315" y="4944"/>
                  <a:pt x="1439" y="5644"/>
                  <a:pt x="720" y="7285"/>
                </a:cubicBezTo>
                <a:cubicBezTo>
                  <a:pt x="1" y="8944"/>
                  <a:pt x="1420" y="11562"/>
                  <a:pt x="2324" y="13885"/>
                </a:cubicBezTo>
                <a:cubicBezTo>
                  <a:pt x="3209" y="16226"/>
                  <a:pt x="3559" y="18272"/>
                  <a:pt x="4555" y="20244"/>
                </a:cubicBezTo>
                <a:cubicBezTo>
                  <a:pt x="5532" y="22218"/>
                  <a:pt x="7135" y="24116"/>
                  <a:pt x="9292" y="25259"/>
                </a:cubicBezTo>
                <a:cubicBezTo>
                  <a:pt x="10516" y="25897"/>
                  <a:pt x="11917" y="26292"/>
                  <a:pt x="13231" y="26292"/>
                </a:cubicBezTo>
                <a:cubicBezTo>
                  <a:pt x="14233" y="26292"/>
                  <a:pt x="15184" y="26062"/>
                  <a:pt x="15966" y="25536"/>
                </a:cubicBezTo>
                <a:cubicBezTo>
                  <a:pt x="17773" y="24337"/>
                  <a:pt x="18694" y="21572"/>
                  <a:pt x="20482" y="19526"/>
                </a:cubicBezTo>
                <a:cubicBezTo>
                  <a:pt x="22271" y="17499"/>
                  <a:pt x="24925" y="16208"/>
                  <a:pt x="24889" y="14678"/>
                </a:cubicBezTo>
                <a:cubicBezTo>
                  <a:pt x="24851" y="13166"/>
                  <a:pt x="22105" y="11433"/>
                  <a:pt x="20667" y="9442"/>
                </a:cubicBezTo>
                <a:cubicBezTo>
                  <a:pt x="19229" y="7432"/>
                  <a:pt x="19100" y="5165"/>
                  <a:pt x="17994" y="3248"/>
                </a:cubicBezTo>
                <a:cubicBezTo>
                  <a:pt x="16942" y="1470"/>
                  <a:pt x="15033" y="0"/>
                  <a:pt x="13176" y="0"/>
                </a:cubicBezTo>
                <a:close/>
              </a:path>
            </a:pathLst>
          </a:custGeom>
          <a:gradFill>
            <a:gsLst>
              <a:gs pos="0">
                <a:schemeClr val="accent4"/>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8"/>
          <p:cNvSpPr/>
          <p:nvPr/>
        </p:nvSpPr>
        <p:spPr>
          <a:xfrm>
            <a:off x="7394625" y="2920500"/>
            <a:ext cx="3185102" cy="2239640"/>
          </a:xfrm>
          <a:custGeom>
            <a:rect b="b" l="l" r="r" t="t"/>
            <a:pathLst>
              <a:path extrusionOk="0" h="45586" w="63502">
                <a:moveTo>
                  <a:pt x="50853" y="0"/>
                </a:moveTo>
                <a:cubicBezTo>
                  <a:pt x="42114" y="0"/>
                  <a:pt x="35310" y="5109"/>
                  <a:pt x="31860" y="10116"/>
                </a:cubicBezTo>
                <a:cubicBezTo>
                  <a:pt x="27055" y="17094"/>
                  <a:pt x="17289" y="15987"/>
                  <a:pt x="11090" y="21695"/>
                </a:cubicBezTo>
                <a:cubicBezTo>
                  <a:pt x="0" y="31909"/>
                  <a:pt x="6141" y="45586"/>
                  <a:pt x="6141" y="45586"/>
                </a:cubicBezTo>
                <a:lnTo>
                  <a:pt x="63502" y="45586"/>
                </a:lnTo>
                <a:lnTo>
                  <a:pt x="63502" y="3471"/>
                </a:lnTo>
                <a:cubicBezTo>
                  <a:pt x="58987" y="1005"/>
                  <a:pt x="54730" y="0"/>
                  <a:pt x="50853" y="0"/>
                </a:cubicBezTo>
                <a:close/>
              </a:path>
            </a:pathLst>
          </a:custGeom>
          <a:gradFill>
            <a:gsLst>
              <a:gs pos="0">
                <a:schemeClr val="accent6"/>
              </a:gs>
              <a:gs pos="71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MAIN_POINT_1_4">
    <p:bg>
      <p:bgPr>
        <a:gradFill>
          <a:gsLst>
            <a:gs pos="0">
              <a:schemeClr val="accent1"/>
            </a:gs>
            <a:gs pos="50000">
              <a:schemeClr val="accent6"/>
            </a:gs>
            <a:gs pos="100000">
              <a:schemeClr val="accent5"/>
            </a:gs>
          </a:gsLst>
          <a:lin ang="2698631" scaled="0"/>
        </a:gradFill>
      </p:bgPr>
    </p:bg>
    <p:spTree>
      <p:nvGrpSpPr>
        <p:cNvPr id="338" name="Shape 338"/>
        <p:cNvGrpSpPr/>
        <p:nvPr/>
      </p:nvGrpSpPr>
      <p:grpSpPr>
        <a:xfrm>
          <a:off x="0" y="0"/>
          <a:ext cx="0" cy="0"/>
          <a:chOff x="0" y="0"/>
          <a:chExt cx="0" cy="0"/>
        </a:xfrm>
      </p:grpSpPr>
      <p:sp>
        <p:nvSpPr>
          <p:cNvPr id="339" name="Google Shape;339;p59"/>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9"/>
          <p:cNvSpPr txBox="1"/>
          <p:nvPr>
            <p:ph idx="1" type="subTitle"/>
          </p:nvPr>
        </p:nvSpPr>
        <p:spPr>
          <a:xfrm rot="241">
            <a:off x="2429687" y="3565575"/>
            <a:ext cx="4284600" cy="819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1" name="Google Shape;341;p59"/>
          <p:cNvSpPr txBox="1"/>
          <p:nvPr>
            <p:ph type="title"/>
          </p:nvPr>
        </p:nvSpPr>
        <p:spPr>
          <a:xfrm>
            <a:off x="2278638" y="2706762"/>
            <a:ext cx="4586700" cy="74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TITLE_AND_TWO_COLUMNS_1">
    <p:bg>
      <p:bgPr>
        <a:solidFill>
          <a:schemeClr val="dk2"/>
        </a:solidFill>
      </p:bgPr>
    </p:bg>
    <p:spTree>
      <p:nvGrpSpPr>
        <p:cNvPr id="342" name="Shape 342"/>
        <p:cNvGrpSpPr/>
        <p:nvPr/>
      </p:nvGrpSpPr>
      <p:grpSpPr>
        <a:xfrm>
          <a:off x="0" y="0"/>
          <a:ext cx="0" cy="0"/>
          <a:chOff x="0" y="0"/>
          <a:chExt cx="0" cy="0"/>
        </a:xfrm>
      </p:grpSpPr>
      <p:sp>
        <p:nvSpPr>
          <p:cNvPr id="343" name="Google Shape;343;p60"/>
          <p:cNvSpPr txBox="1"/>
          <p:nvPr>
            <p:ph idx="1" type="subTitle"/>
          </p:nvPr>
        </p:nvSpPr>
        <p:spPr>
          <a:xfrm>
            <a:off x="1026450" y="3806350"/>
            <a:ext cx="2286000" cy="56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4" name="Google Shape;344;p60"/>
          <p:cNvSpPr txBox="1"/>
          <p:nvPr>
            <p:ph idx="2" type="subTitle"/>
          </p:nvPr>
        </p:nvSpPr>
        <p:spPr>
          <a:xfrm>
            <a:off x="5831550" y="3864550"/>
            <a:ext cx="2286000" cy="50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5" name="Google Shape;345;p60"/>
          <p:cNvSpPr txBox="1"/>
          <p:nvPr>
            <p:ph hasCustomPrompt="1" type="title"/>
          </p:nvPr>
        </p:nvSpPr>
        <p:spPr>
          <a:xfrm>
            <a:off x="1026450" y="3167984"/>
            <a:ext cx="2286000" cy="72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46" name="Google Shape;346;p60"/>
          <p:cNvSpPr txBox="1"/>
          <p:nvPr>
            <p:ph hasCustomPrompt="1" idx="3" type="title"/>
          </p:nvPr>
        </p:nvSpPr>
        <p:spPr>
          <a:xfrm>
            <a:off x="5831550" y="3167975"/>
            <a:ext cx="2286000" cy="72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47" name="Google Shape;347;p60"/>
          <p:cNvSpPr txBox="1"/>
          <p:nvPr>
            <p:ph idx="4"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48" name="Google Shape;348;p60"/>
          <p:cNvSpPr txBox="1"/>
          <p:nvPr>
            <p:ph idx="5" type="subTitle"/>
          </p:nvPr>
        </p:nvSpPr>
        <p:spPr>
          <a:xfrm>
            <a:off x="3429000" y="3864550"/>
            <a:ext cx="2286000" cy="50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9" name="Google Shape;349;p60"/>
          <p:cNvSpPr txBox="1"/>
          <p:nvPr>
            <p:ph hasCustomPrompt="1" idx="6" type="title"/>
          </p:nvPr>
        </p:nvSpPr>
        <p:spPr>
          <a:xfrm>
            <a:off x="3429012" y="3167984"/>
            <a:ext cx="2286000" cy="72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MAIN_POINT_1_3">
    <p:bg>
      <p:bgPr>
        <a:solidFill>
          <a:schemeClr val="dk2"/>
        </a:solidFill>
      </p:bgPr>
    </p:bg>
    <p:spTree>
      <p:nvGrpSpPr>
        <p:cNvPr id="350" name="Shape 350"/>
        <p:cNvGrpSpPr/>
        <p:nvPr/>
      </p:nvGrpSpPr>
      <p:grpSpPr>
        <a:xfrm>
          <a:off x="0" y="0"/>
          <a:ext cx="0" cy="0"/>
          <a:chOff x="0" y="0"/>
          <a:chExt cx="0" cy="0"/>
        </a:xfrm>
      </p:grpSpPr>
      <p:sp>
        <p:nvSpPr>
          <p:cNvPr id="351" name="Google Shape;351;p61"/>
          <p:cNvSpPr txBox="1"/>
          <p:nvPr>
            <p:ph idx="1" type="subTitle"/>
          </p:nvPr>
        </p:nvSpPr>
        <p:spPr>
          <a:xfrm rot="246">
            <a:off x="1198325" y="2979200"/>
            <a:ext cx="4184400" cy="817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2" name="Google Shape;352;p61"/>
          <p:cNvSpPr txBox="1"/>
          <p:nvPr>
            <p:ph type="title"/>
          </p:nvPr>
        </p:nvSpPr>
        <p:spPr>
          <a:xfrm>
            <a:off x="1198325" y="2097600"/>
            <a:ext cx="4586700" cy="739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800"/>
              <a:buNone/>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353" name="Google Shape;353;p61"/>
          <p:cNvSpPr/>
          <p:nvPr/>
        </p:nvSpPr>
        <p:spPr>
          <a:xfrm flipH="1" rot="-9511317">
            <a:off x="-817848" y="1334104"/>
            <a:ext cx="2313832" cy="4705105"/>
          </a:xfrm>
          <a:custGeom>
            <a:rect b="b" l="l" r="r" t="t"/>
            <a:pathLst>
              <a:path extrusionOk="0" h="50966" w="49609">
                <a:moveTo>
                  <a:pt x="6871" y="45273"/>
                </a:moveTo>
                <a:cubicBezTo>
                  <a:pt x="6871" y="45273"/>
                  <a:pt x="1" y="36777"/>
                  <a:pt x="11156" y="31660"/>
                </a:cubicBezTo>
                <a:cubicBezTo>
                  <a:pt x="22312" y="26543"/>
                  <a:pt x="4727" y="12038"/>
                  <a:pt x="12942" y="6020"/>
                </a:cubicBezTo>
                <a:cubicBezTo>
                  <a:pt x="21156" y="1"/>
                  <a:pt x="45681" y="2119"/>
                  <a:pt x="45561" y="15428"/>
                </a:cubicBezTo>
                <a:cubicBezTo>
                  <a:pt x="45561" y="15428"/>
                  <a:pt x="49609" y="29550"/>
                  <a:pt x="37109" y="30499"/>
                </a:cubicBezTo>
                <a:cubicBezTo>
                  <a:pt x="24609" y="31447"/>
                  <a:pt x="33159" y="44730"/>
                  <a:pt x="25253" y="46153"/>
                </a:cubicBezTo>
                <a:cubicBezTo>
                  <a:pt x="17347" y="47578"/>
                  <a:pt x="13299" y="50966"/>
                  <a:pt x="6871" y="45273"/>
                </a:cubicBezTo>
                <a:close/>
              </a:path>
            </a:pathLst>
          </a:custGeom>
          <a:gradFill>
            <a:gsLst>
              <a:gs pos="0">
                <a:schemeClr val="accent5"/>
              </a:gs>
              <a:gs pos="52000">
                <a:schemeClr val="lt2"/>
              </a:gs>
              <a:gs pos="74000">
                <a:schemeClr val="dk2"/>
              </a:gs>
              <a:gs pos="100000">
                <a:schemeClr val="dk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61"/>
          <p:cNvSpPr/>
          <p:nvPr/>
        </p:nvSpPr>
        <p:spPr>
          <a:xfrm flipH="1" rot="1615650">
            <a:off x="6645205" y="-743950"/>
            <a:ext cx="1888698" cy="1763464"/>
          </a:xfrm>
          <a:custGeom>
            <a:rect b="b" l="l" r="r" t="t"/>
            <a:pathLst>
              <a:path extrusionOk="0" h="28923" w="20831">
                <a:moveTo>
                  <a:pt x="9391" y="1"/>
                </a:moveTo>
                <a:cubicBezTo>
                  <a:pt x="7322" y="1"/>
                  <a:pt x="5151" y="2320"/>
                  <a:pt x="3409" y="4417"/>
                </a:cubicBezTo>
                <a:cubicBezTo>
                  <a:pt x="1585" y="6592"/>
                  <a:pt x="220" y="8528"/>
                  <a:pt x="110" y="10482"/>
                </a:cubicBezTo>
                <a:cubicBezTo>
                  <a:pt x="0" y="12454"/>
                  <a:pt x="1142" y="14445"/>
                  <a:pt x="2065" y="16252"/>
                </a:cubicBezTo>
                <a:cubicBezTo>
                  <a:pt x="2986" y="18077"/>
                  <a:pt x="3687" y="19736"/>
                  <a:pt x="4922" y="22133"/>
                </a:cubicBezTo>
                <a:cubicBezTo>
                  <a:pt x="6175" y="24529"/>
                  <a:pt x="7963" y="27663"/>
                  <a:pt x="10434" y="28603"/>
                </a:cubicBezTo>
                <a:cubicBezTo>
                  <a:pt x="11010" y="28821"/>
                  <a:pt x="11622" y="28922"/>
                  <a:pt x="12247" y="28922"/>
                </a:cubicBezTo>
                <a:cubicBezTo>
                  <a:pt x="14319" y="28922"/>
                  <a:pt x="16532" y="27809"/>
                  <a:pt x="18047" y="26151"/>
                </a:cubicBezTo>
                <a:cubicBezTo>
                  <a:pt x="20038" y="23995"/>
                  <a:pt x="20831" y="20935"/>
                  <a:pt x="19983" y="18502"/>
                </a:cubicBezTo>
                <a:cubicBezTo>
                  <a:pt x="19153" y="16086"/>
                  <a:pt x="16702" y="14316"/>
                  <a:pt x="15724" y="12307"/>
                </a:cubicBezTo>
                <a:cubicBezTo>
                  <a:pt x="14748" y="10280"/>
                  <a:pt x="15246" y="8011"/>
                  <a:pt x="14489" y="5504"/>
                </a:cubicBezTo>
                <a:cubicBezTo>
                  <a:pt x="13752" y="2979"/>
                  <a:pt x="11743" y="196"/>
                  <a:pt x="9623" y="11"/>
                </a:cubicBezTo>
                <a:cubicBezTo>
                  <a:pt x="9546" y="4"/>
                  <a:pt x="9468" y="1"/>
                  <a:pt x="9391" y="1"/>
                </a:cubicBezTo>
                <a:close/>
              </a:path>
            </a:pathLst>
          </a:custGeom>
          <a:gradFill>
            <a:gsLst>
              <a:gs pos="0">
                <a:schemeClr val="accent2"/>
              </a:gs>
              <a:gs pos="73000">
                <a:schemeClr val="l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61"/>
          <p:cNvSpPr/>
          <p:nvPr/>
        </p:nvSpPr>
        <p:spPr>
          <a:xfrm rot="10800000">
            <a:off x="-596114" y="692405"/>
            <a:ext cx="1870366" cy="2014349"/>
          </a:xfrm>
          <a:custGeom>
            <a:rect b="b" l="l" r="r" t="t"/>
            <a:pathLst>
              <a:path extrusionOk="0" h="19092" w="26086">
                <a:moveTo>
                  <a:pt x="17280" y="0"/>
                </a:moveTo>
                <a:cubicBezTo>
                  <a:pt x="16602" y="0"/>
                  <a:pt x="15923" y="109"/>
                  <a:pt x="15301" y="323"/>
                </a:cubicBezTo>
                <a:cubicBezTo>
                  <a:pt x="13457" y="949"/>
                  <a:pt x="12075" y="2480"/>
                  <a:pt x="9900" y="3494"/>
                </a:cubicBezTo>
                <a:cubicBezTo>
                  <a:pt x="7706" y="4507"/>
                  <a:pt x="4719" y="4987"/>
                  <a:pt x="2802" y="6793"/>
                </a:cubicBezTo>
                <a:cubicBezTo>
                  <a:pt x="866" y="8581"/>
                  <a:pt x="0" y="11716"/>
                  <a:pt x="940" y="14113"/>
                </a:cubicBezTo>
                <a:cubicBezTo>
                  <a:pt x="1899" y="16508"/>
                  <a:pt x="4683" y="18187"/>
                  <a:pt x="7300" y="18795"/>
                </a:cubicBezTo>
                <a:cubicBezTo>
                  <a:pt x="8242" y="19014"/>
                  <a:pt x="9164" y="19092"/>
                  <a:pt x="10067" y="19092"/>
                </a:cubicBezTo>
                <a:cubicBezTo>
                  <a:pt x="11674" y="19092"/>
                  <a:pt x="13218" y="18844"/>
                  <a:pt x="14693" y="18703"/>
                </a:cubicBezTo>
                <a:cubicBezTo>
                  <a:pt x="16979" y="18499"/>
                  <a:pt x="19136" y="18537"/>
                  <a:pt x="21256" y="17781"/>
                </a:cubicBezTo>
                <a:cubicBezTo>
                  <a:pt x="23375" y="17007"/>
                  <a:pt x="25477" y="15440"/>
                  <a:pt x="25772" y="13504"/>
                </a:cubicBezTo>
                <a:cubicBezTo>
                  <a:pt x="26086" y="11587"/>
                  <a:pt x="24611" y="9301"/>
                  <a:pt x="23634" y="7033"/>
                </a:cubicBezTo>
                <a:cubicBezTo>
                  <a:pt x="22657" y="4766"/>
                  <a:pt x="22196" y="2516"/>
                  <a:pt x="20813" y="1244"/>
                </a:cubicBezTo>
                <a:cubicBezTo>
                  <a:pt x="19902" y="407"/>
                  <a:pt x="18591" y="0"/>
                  <a:pt x="17280" y="0"/>
                </a:cubicBezTo>
                <a:close/>
              </a:path>
            </a:pathLst>
          </a:custGeom>
          <a:gradFill>
            <a:gsLst>
              <a:gs pos="0">
                <a:schemeClr val="accent6"/>
              </a:gs>
              <a:gs pos="55000">
                <a:schemeClr val="lt2"/>
              </a:gs>
              <a:gs pos="72000">
                <a:schemeClr val="dk2"/>
              </a:gs>
              <a:gs pos="100000">
                <a:schemeClr val="dk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61"/>
          <p:cNvSpPr/>
          <p:nvPr/>
        </p:nvSpPr>
        <p:spPr>
          <a:xfrm rot="-5400000">
            <a:off x="8063325" y="-212025"/>
            <a:ext cx="1727731" cy="2151773"/>
          </a:xfrm>
          <a:custGeom>
            <a:rect b="b" l="l" r="r" t="t"/>
            <a:pathLst>
              <a:path extrusionOk="0" h="45586" w="63502">
                <a:moveTo>
                  <a:pt x="50853" y="0"/>
                </a:moveTo>
                <a:cubicBezTo>
                  <a:pt x="42114" y="0"/>
                  <a:pt x="35310" y="5109"/>
                  <a:pt x="31860" y="10116"/>
                </a:cubicBezTo>
                <a:cubicBezTo>
                  <a:pt x="27055" y="17094"/>
                  <a:pt x="17289" y="15987"/>
                  <a:pt x="11090" y="21695"/>
                </a:cubicBezTo>
                <a:cubicBezTo>
                  <a:pt x="0" y="31909"/>
                  <a:pt x="6141" y="45586"/>
                  <a:pt x="6141" y="45586"/>
                </a:cubicBezTo>
                <a:lnTo>
                  <a:pt x="63502" y="45586"/>
                </a:lnTo>
                <a:lnTo>
                  <a:pt x="63502" y="3471"/>
                </a:lnTo>
                <a:cubicBezTo>
                  <a:pt x="58987" y="1005"/>
                  <a:pt x="54730" y="0"/>
                  <a:pt x="50853" y="0"/>
                </a:cubicBezTo>
                <a:close/>
              </a:path>
            </a:pathLst>
          </a:custGeom>
          <a:gradFill>
            <a:gsLst>
              <a:gs pos="0">
                <a:schemeClr val="accent4"/>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7"/>
          <p:cNvSpPr txBox="1"/>
          <p:nvPr>
            <p:ph idx="1" type="subTitle"/>
          </p:nvPr>
        </p:nvSpPr>
        <p:spPr>
          <a:xfrm rot="-355">
            <a:off x="1324085" y="2499407"/>
            <a:ext cx="2907600" cy="1070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gradFill>
          <a:gsLst>
            <a:gs pos="0">
              <a:schemeClr val="accent1"/>
            </a:gs>
            <a:gs pos="50000">
              <a:schemeClr val="accent6"/>
            </a:gs>
            <a:gs pos="100000">
              <a:schemeClr val="accent5"/>
            </a:gs>
          </a:gsLst>
          <a:lin ang="2698631" scaled="0"/>
        </a:gradFill>
      </p:bgPr>
    </p:bg>
    <p:spTree>
      <p:nvGrpSpPr>
        <p:cNvPr id="357" name="Shape 357"/>
        <p:cNvGrpSpPr/>
        <p:nvPr/>
      </p:nvGrpSpPr>
      <p:grpSpPr>
        <a:xfrm>
          <a:off x="0" y="0"/>
          <a:ext cx="0" cy="0"/>
          <a:chOff x="0" y="0"/>
          <a:chExt cx="0" cy="0"/>
        </a:xfrm>
      </p:grpSpPr>
      <p:sp>
        <p:nvSpPr>
          <p:cNvPr id="358" name="Google Shape;358;p62"/>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62"/>
          <p:cNvSpPr txBox="1"/>
          <p:nvPr/>
        </p:nvSpPr>
        <p:spPr>
          <a:xfrm>
            <a:off x="2779400" y="3233050"/>
            <a:ext cx="3585300" cy="700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a:solidFill>
                  <a:schemeClr val="accent4"/>
                </a:solidFill>
                <a:latin typeface="Open Sans"/>
                <a:ea typeface="Open Sans"/>
                <a:cs typeface="Open Sans"/>
                <a:sym typeface="Open Sans"/>
              </a:rPr>
              <a:t>CREDITS:</a:t>
            </a:r>
            <a:r>
              <a:rPr lang="en" sz="1100">
                <a:solidFill>
                  <a:schemeClr val="lt1"/>
                </a:solidFill>
                <a:latin typeface="Open Sans"/>
                <a:ea typeface="Open Sans"/>
                <a:cs typeface="Open Sans"/>
                <a:sym typeface="Open Sans"/>
              </a:rPr>
              <a:t> This presentation template was created by </a:t>
            </a:r>
            <a:r>
              <a:rPr b="1" lang="en" sz="1100">
                <a:solidFill>
                  <a:schemeClr val="accent1"/>
                </a:solidFill>
                <a:uFill>
                  <a:noFill/>
                </a:uFill>
                <a:latin typeface="Open Sans"/>
                <a:ea typeface="Open Sans"/>
                <a:cs typeface="Open Sans"/>
                <a:sym typeface="Open Sans"/>
                <a:hlinkClick r:id="rId2">
                  <a:extLst>
                    <a:ext uri="{A12FA001-AC4F-418D-AE19-62706E023703}">
                      <ahyp:hlinkClr val="tx"/>
                    </a:ext>
                  </a:extLst>
                </a:hlinkClick>
              </a:rPr>
              <a:t>Slidesgo</a:t>
            </a:r>
            <a:r>
              <a:rPr b="1" lang="en" sz="1100">
                <a:solidFill>
                  <a:schemeClr val="accent1"/>
                </a:solidFill>
                <a:latin typeface="Open Sans"/>
                <a:ea typeface="Open Sans"/>
                <a:cs typeface="Open Sans"/>
                <a:sym typeface="Open Sans"/>
              </a:rPr>
              <a:t>,</a:t>
            </a:r>
            <a:r>
              <a:rPr lang="en" sz="1100">
                <a:solidFill>
                  <a:schemeClr val="lt1"/>
                </a:solidFill>
                <a:latin typeface="Open Sans"/>
                <a:ea typeface="Open Sans"/>
                <a:cs typeface="Open Sans"/>
                <a:sym typeface="Open Sans"/>
              </a:rPr>
              <a:t> including icons by </a:t>
            </a:r>
            <a:r>
              <a:rPr b="1" lang="en" sz="1100">
                <a:solidFill>
                  <a:schemeClr val="accent1"/>
                </a:solidFill>
                <a:uFill>
                  <a:noFill/>
                </a:uFill>
                <a:latin typeface="Open Sans"/>
                <a:ea typeface="Open Sans"/>
                <a:cs typeface="Open Sans"/>
                <a:sym typeface="Open Sans"/>
                <a:hlinkClick r:id="rId3">
                  <a:extLst>
                    <a:ext uri="{A12FA001-AC4F-418D-AE19-62706E023703}">
                      <ahyp:hlinkClr val="tx"/>
                    </a:ext>
                  </a:extLst>
                </a:hlinkClick>
              </a:rPr>
              <a:t>Flaticon</a:t>
            </a:r>
            <a:r>
              <a:rPr b="1" lang="en" sz="1100">
                <a:solidFill>
                  <a:schemeClr val="accent1"/>
                </a:solidFill>
                <a:latin typeface="Open Sans"/>
                <a:ea typeface="Open Sans"/>
                <a:cs typeface="Open Sans"/>
                <a:sym typeface="Open Sans"/>
              </a:rPr>
              <a:t>,</a:t>
            </a:r>
            <a:r>
              <a:rPr lang="en" sz="1100">
                <a:solidFill>
                  <a:schemeClr val="lt1"/>
                </a:solidFill>
                <a:latin typeface="Open Sans"/>
                <a:ea typeface="Open Sans"/>
                <a:cs typeface="Open Sans"/>
                <a:sym typeface="Open Sans"/>
              </a:rPr>
              <a:t> and infographics &amp; images by </a:t>
            </a:r>
            <a:r>
              <a:rPr b="1" lang="en" sz="1100">
                <a:solidFill>
                  <a:schemeClr val="accent1"/>
                </a:solidFill>
                <a:uFill>
                  <a:noFill/>
                </a:uFill>
                <a:latin typeface="Open Sans"/>
                <a:ea typeface="Open Sans"/>
                <a:cs typeface="Open Sans"/>
                <a:sym typeface="Open Sans"/>
                <a:hlinkClick r:id="rId4">
                  <a:extLst>
                    <a:ext uri="{A12FA001-AC4F-418D-AE19-62706E023703}">
                      <ahyp:hlinkClr val="tx"/>
                    </a:ext>
                  </a:extLst>
                </a:hlinkClick>
              </a:rPr>
              <a:t>Freepik</a:t>
            </a:r>
            <a:endParaRPr b="1" sz="1100">
              <a:solidFill>
                <a:schemeClr val="accent1"/>
              </a:solidFill>
              <a:latin typeface="Open Sans"/>
              <a:ea typeface="Open Sans"/>
              <a:cs typeface="Open Sans"/>
              <a:sym typeface="Open Sans"/>
            </a:endParaRPr>
          </a:p>
        </p:txBody>
      </p:sp>
      <p:sp>
        <p:nvSpPr>
          <p:cNvPr id="360" name="Google Shape;360;p62"/>
          <p:cNvSpPr txBox="1"/>
          <p:nvPr>
            <p:ph type="ctrTitle"/>
          </p:nvPr>
        </p:nvSpPr>
        <p:spPr>
          <a:xfrm>
            <a:off x="2727925" y="787650"/>
            <a:ext cx="3688200" cy="1126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61" name="Google Shape;361;p62"/>
          <p:cNvSpPr txBox="1"/>
          <p:nvPr>
            <p:ph idx="1" type="subTitle"/>
          </p:nvPr>
        </p:nvSpPr>
        <p:spPr>
          <a:xfrm>
            <a:off x="2679300" y="2005158"/>
            <a:ext cx="37854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362" name="Google Shape;362;p62"/>
          <p:cNvSpPr txBox="1"/>
          <p:nvPr>
            <p:ph idx="2" type="subTitle"/>
          </p:nvPr>
        </p:nvSpPr>
        <p:spPr>
          <a:xfrm rot="-962">
            <a:off x="2963720" y="4156942"/>
            <a:ext cx="3216600" cy="373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None/>
              <a:defRPr sz="1100"/>
            </a:lvl1pPr>
            <a:lvl2pPr lvl="1" rtl="0" algn="ctr">
              <a:lnSpc>
                <a:spcPct val="100000"/>
              </a:lnSpc>
              <a:spcBef>
                <a:spcPts val="0"/>
              </a:spcBef>
              <a:spcAft>
                <a:spcPts val="0"/>
              </a:spcAft>
              <a:buClr>
                <a:schemeClr val="dk1"/>
              </a:buClr>
              <a:buSzPts val="1100"/>
              <a:buNone/>
              <a:defRPr sz="1100">
                <a:solidFill>
                  <a:schemeClr val="dk1"/>
                </a:solidFill>
              </a:defRPr>
            </a:lvl2pPr>
            <a:lvl3pPr lvl="2" rtl="0" algn="ctr">
              <a:lnSpc>
                <a:spcPct val="100000"/>
              </a:lnSpc>
              <a:spcBef>
                <a:spcPts val="0"/>
              </a:spcBef>
              <a:spcAft>
                <a:spcPts val="0"/>
              </a:spcAft>
              <a:buClr>
                <a:schemeClr val="dk1"/>
              </a:buClr>
              <a:buSzPts val="1100"/>
              <a:buNone/>
              <a:defRPr sz="1100">
                <a:solidFill>
                  <a:schemeClr val="dk1"/>
                </a:solidFill>
              </a:defRPr>
            </a:lvl3pPr>
            <a:lvl4pPr lvl="3" rtl="0" algn="ctr">
              <a:lnSpc>
                <a:spcPct val="100000"/>
              </a:lnSpc>
              <a:spcBef>
                <a:spcPts val="0"/>
              </a:spcBef>
              <a:spcAft>
                <a:spcPts val="0"/>
              </a:spcAft>
              <a:buClr>
                <a:schemeClr val="dk1"/>
              </a:buClr>
              <a:buSzPts val="1100"/>
              <a:buNone/>
              <a:defRPr sz="1100">
                <a:solidFill>
                  <a:schemeClr val="dk1"/>
                </a:solidFill>
              </a:defRPr>
            </a:lvl4pPr>
            <a:lvl5pPr lvl="4" rtl="0" algn="ctr">
              <a:lnSpc>
                <a:spcPct val="100000"/>
              </a:lnSpc>
              <a:spcBef>
                <a:spcPts val="0"/>
              </a:spcBef>
              <a:spcAft>
                <a:spcPts val="0"/>
              </a:spcAft>
              <a:buClr>
                <a:schemeClr val="dk1"/>
              </a:buClr>
              <a:buSzPts val="1100"/>
              <a:buNone/>
              <a:defRPr sz="1100">
                <a:solidFill>
                  <a:schemeClr val="dk1"/>
                </a:solidFill>
              </a:defRPr>
            </a:lvl5pPr>
            <a:lvl6pPr lvl="5" rtl="0" algn="ctr">
              <a:lnSpc>
                <a:spcPct val="100000"/>
              </a:lnSpc>
              <a:spcBef>
                <a:spcPts val="0"/>
              </a:spcBef>
              <a:spcAft>
                <a:spcPts val="0"/>
              </a:spcAft>
              <a:buClr>
                <a:schemeClr val="dk1"/>
              </a:buClr>
              <a:buSzPts val="1100"/>
              <a:buNone/>
              <a:defRPr sz="1100">
                <a:solidFill>
                  <a:schemeClr val="dk1"/>
                </a:solidFill>
              </a:defRPr>
            </a:lvl6pPr>
            <a:lvl7pPr lvl="6" rtl="0" algn="ctr">
              <a:lnSpc>
                <a:spcPct val="100000"/>
              </a:lnSpc>
              <a:spcBef>
                <a:spcPts val="0"/>
              </a:spcBef>
              <a:spcAft>
                <a:spcPts val="0"/>
              </a:spcAft>
              <a:buClr>
                <a:schemeClr val="dk1"/>
              </a:buClr>
              <a:buSzPts val="1100"/>
              <a:buNone/>
              <a:defRPr sz="1100">
                <a:solidFill>
                  <a:schemeClr val="dk1"/>
                </a:solidFill>
              </a:defRPr>
            </a:lvl7pPr>
            <a:lvl8pPr lvl="7" rtl="0" algn="ctr">
              <a:lnSpc>
                <a:spcPct val="100000"/>
              </a:lnSpc>
              <a:spcBef>
                <a:spcPts val="0"/>
              </a:spcBef>
              <a:spcAft>
                <a:spcPts val="0"/>
              </a:spcAft>
              <a:buClr>
                <a:schemeClr val="dk1"/>
              </a:buClr>
              <a:buSzPts val="1100"/>
              <a:buNone/>
              <a:defRPr sz="1100">
                <a:solidFill>
                  <a:schemeClr val="dk1"/>
                </a:solidFill>
              </a:defRPr>
            </a:lvl8pPr>
            <a:lvl9pPr lvl="8" rtl="0" algn="ctr">
              <a:lnSpc>
                <a:spcPct val="100000"/>
              </a:lnSpc>
              <a:spcBef>
                <a:spcPts val="0"/>
              </a:spcBef>
              <a:spcAft>
                <a:spcPts val="0"/>
              </a:spcAft>
              <a:buClr>
                <a:schemeClr val="dk1"/>
              </a:buClr>
              <a:buSzPts val="1100"/>
              <a:buNone/>
              <a:defRPr sz="1100">
                <a:solidFill>
                  <a:schemeClr val="dk1"/>
                </a:solidFill>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63" name="Shape 363"/>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gradFill>
          <a:gsLst>
            <a:gs pos="0">
              <a:schemeClr val="accent1"/>
            </a:gs>
            <a:gs pos="50000">
              <a:schemeClr val="accent6"/>
            </a:gs>
            <a:gs pos="100000">
              <a:schemeClr val="accent5"/>
            </a:gs>
          </a:gsLst>
          <a:lin ang="2698631" scaled="0"/>
        </a:gradFill>
      </p:bgPr>
    </p:bg>
    <p:spTree>
      <p:nvGrpSpPr>
        <p:cNvPr id="364" name="Shape 364"/>
        <p:cNvGrpSpPr/>
        <p:nvPr/>
      </p:nvGrpSpPr>
      <p:grpSpPr>
        <a:xfrm>
          <a:off x="0" y="0"/>
          <a:ext cx="0" cy="0"/>
          <a:chOff x="0" y="0"/>
          <a:chExt cx="0" cy="0"/>
        </a:xfrm>
      </p:grpSpPr>
      <p:sp>
        <p:nvSpPr>
          <p:cNvPr id="365" name="Google Shape;365;p64"/>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bg>
      <p:bgPr>
        <a:gradFill>
          <a:gsLst>
            <a:gs pos="0">
              <a:schemeClr val="accent1"/>
            </a:gs>
            <a:gs pos="50000">
              <a:schemeClr val="accent3"/>
            </a:gs>
            <a:gs pos="100000">
              <a:schemeClr val="accent2"/>
            </a:gs>
          </a:gsLst>
          <a:lin ang="2698631" scaled="0"/>
        </a:gradFill>
      </p:bgPr>
    </p:bg>
    <p:spTree>
      <p:nvGrpSpPr>
        <p:cNvPr id="366" name="Shape 366"/>
        <p:cNvGrpSpPr/>
        <p:nvPr/>
      </p:nvGrpSpPr>
      <p:grpSpPr>
        <a:xfrm>
          <a:off x="0" y="0"/>
          <a:ext cx="0" cy="0"/>
          <a:chOff x="0" y="0"/>
          <a:chExt cx="0" cy="0"/>
        </a:xfrm>
      </p:grpSpPr>
      <p:sp>
        <p:nvSpPr>
          <p:cNvPr id="367" name="Google Shape;367;p65"/>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2">
    <p:bg>
      <p:bgPr>
        <a:solidFill>
          <a:schemeClr val="dk2"/>
        </a:solidFill>
      </p:bgPr>
    </p:bg>
    <p:spTree>
      <p:nvGrpSpPr>
        <p:cNvPr id="368" name="Shape 368"/>
        <p:cNvGrpSpPr/>
        <p:nvPr/>
      </p:nvGrpSpPr>
      <p:grpSpPr>
        <a:xfrm>
          <a:off x="0" y="0"/>
          <a:ext cx="0" cy="0"/>
          <a:chOff x="0" y="0"/>
          <a:chExt cx="0" cy="0"/>
        </a:xfrm>
      </p:grpSpPr>
      <p:sp>
        <p:nvSpPr>
          <p:cNvPr id="369" name="Google Shape;369;p66"/>
          <p:cNvSpPr/>
          <p:nvPr/>
        </p:nvSpPr>
        <p:spPr>
          <a:xfrm rot="5400120">
            <a:off x="6131337" y="-2638137"/>
            <a:ext cx="3561182" cy="6272895"/>
          </a:xfrm>
          <a:custGeom>
            <a:rect b="b" l="l" r="r" t="t"/>
            <a:pathLst>
              <a:path extrusionOk="0" h="50966" w="49609">
                <a:moveTo>
                  <a:pt x="6871" y="45273"/>
                </a:moveTo>
                <a:cubicBezTo>
                  <a:pt x="6871" y="45273"/>
                  <a:pt x="1" y="36777"/>
                  <a:pt x="11156" y="31660"/>
                </a:cubicBezTo>
                <a:cubicBezTo>
                  <a:pt x="22312" y="26543"/>
                  <a:pt x="4727" y="12038"/>
                  <a:pt x="12942" y="6020"/>
                </a:cubicBezTo>
                <a:cubicBezTo>
                  <a:pt x="21156" y="1"/>
                  <a:pt x="45681" y="2119"/>
                  <a:pt x="45561" y="15428"/>
                </a:cubicBezTo>
                <a:cubicBezTo>
                  <a:pt x="45561" y="15428"/>
                  <a:pt x="49609" y="29550"/>
                  <a:pt x="37109" y="30499"/>
                </a:cubicBezTo>
                <a:cubicBezTo>
                  <a:pt x="24609" y="31447"/>
                  <a:pt x="33159" y="44730"/>
                  <a:pt x="25253" y="46153"/>
                </a:cubicBezTo>
                <a:cubicBezTo>
                  <a:pt x="17347" y="47578"/>
                  <a:pt x="13299" y="50966"/>
                  <a:pt x="6871" y="45273"/>
                </a:cubicBezTo>
                <a:close/>
              </a:path>
            </a:pathLst>
          </a:custGeom>
          <a:gradFill>
            <a:gsLst>
              <a:gs pos="0">
                <a:schemeClr val="accent5"/>
              </a:gs>
              <a:gs pos="52000">
                <a:schemeClr val="lt2"/>
              </a:gs>
              <a:gs pos="74000">
                <a:schemeClr val="dk2"/>
              </a:gs>
              <a:gs pos="100000">
                <a:schemeClr val="dk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66"/>
          <p:cNvSpPr/>
          <p:nvPr/>
        </p:nvSpPr>
        <p:spPr>
          <a:xfrm rot="5400000">
            <a:off x="-16115" y="3526874"/>
            <a:ext cx="1174628" cy="2153255"/>
          </a:xfrm>
          <a:custGeom>
            <a:rect b="b" l="l" r="r" t="t"/>
            <a:pathLst>
              <a:path extrusionOk="0" h="45586" w="63502">
                <a:moveTo>
                  <a:pt x="50853" y="0"/>
                </a:moveTo>
                <a:cubicBezTo>
                  <a:pt x="42114" y="0"/>
                  <a:pt x="35310" y="5109"/>
                  <a:pt x="31860" y="10116"/>
                </a:cubicBezTo>
                <a:cubicBezTo>
                  <a:pt x="27055" y="17094"/>
                  <a:pt x="17289" y="15987"/>
                  <a:pt x="11090" y="21695"/>
                </a:cubicBezTo>
                <a:cubicBezTo>
                  <a:pt x="0" y="31909"/>
                  <a:pt x="6141" y="45586"/>
                  <a:pt x="6141" y="45586"/>
                </a:cubicBezTo>
                <a:lnTo>
                  <a:pt x="63502" y="45586"/>
                </a:lnTo>
                <a:lnTo>
                  <a:pt x="63502" y="3471"/>
                </a:lnTo>
                <a:cubicBezTo>
                  <a:pt x="58987" y="1005"/>
                  <a:pt x="54730" y="0"/>
                  <a:pt x="50853" y="0"/>
                </a:cubicBezTo>
                <a:close/>
              </a:path>
            </a:pathLst>
          </a:custGeom>
          <a:gradFill>
            <a:gsLst>
              <a:gs pos="0">
                <a:schemeClr val="accent4"/>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1" name="Google Shape;371;p66"/>
          <p:cNvSpPr/>
          <p:nvPr/>
        </p:nvSpPr>
        <p:spPr>
          <a:xfrm rot="7610874">
            <a:off x="-1319402" y="1295363"/>
            <a:ext cx="2615591" cy="3500261"/>
          </a:xfrm>
          <a:custGeom>
            <a:rect b="b" l="l" r="r" t="t"/>
            <a:pathLst>
              <a:path extrusionOk="0" h="19092" w="26086">
                <a:moveTo>
                  <a:pt x="17280" y="0"/>
                </a:moveTo>
                <a:cubicBezTo>
                  <a:pt x="16602" y="0"/>
                  <a:pt x="15923" y="109"/>
                  <a:pt x="15301" y="323"/>
                </a:cubicBezTo>
                <a:cubicBezTo>
                  <a:pt x="13457" y="949"/>
                  <a:pt x="12075" y="2480"/>
                  <a:pt x="9900" y="3494"/>
                </a:cubicBezTo>
                <a:cubicBezTo>
                  <a:pt x="7706" y="4507"/>
                  <a:pt x="4719" y="4987"/>
                  <a:pt x="2802" y="6793"/>
                </a:cubicBezTo>
                <a:cubicBezTo>
                  <a:pt x="866" y="8581"/>
                  <a:pt x="0" y="11716"/>
                  <a:pt x="940" y="14113"/>
                </a:cubicBezTo>
                <a:cubicBezTo>
                  <a:pt x="1899" y="16508"/>
                  <a:pt x="4683" y="18187"/>
                  <a:pt x="7300" y="18795"/>
                </a:cubicBezTo>
                <a:cubicBezTo>
                  <a:pt x="8242" y="19014"/>
                  <a:pt x="9164" y="19092"/>
                  <a:pt x="10067" y="19092"/>
                </a:cubicBezTo>
                <a:cubicBezTo>
                  <a:pt x="11674" y="19092"/>
                  <a:pt x="13218" y="18844"/>
                  <a:pt x="14693" y="18703"/>
                </a:cubicBezTo>
                <a:cubicBezTo>
                  <a:pt x="16979" y="18499"/>
                  <a:pt x="19136" y="18537"/>
                  <a:pt x="21256" y="17781"/>
                </a:cubicBezTo>
                <a:cubicBezTo>
                  <a:pt x="23375" y="17007"/>
                  <a:pt x="25477" y="15440"/>
                  <a:pt x="25772" y="13504"/>
                </a:cubicBezTo>
                <a:cubicBezTo>
                  <a:pt x="26086" y="11587"/>
                  <a:pt x="24611" y="9301"/>
                  <a:pt x="23634" y="7033"/>
                </a:cubicBezTo>
                <a:cubicBezTo>
                  <a:pt x="22657" y="4766"/>
                  <a:pt x="22196" y="2516"/>
                  <a:pt x="20813" y="1244"/>
                </a:cubicBezTo>
                <a:cubicBezTo>
                  <a:pt x="19902" y="407"/>
                  <a:pt x="18591" y="0"/>
                  <a:pt x="17280" y="0"/>
                </a:cubicBezTo>
                <a:close/>
              </a:path>
            </a:pathLst>
          </a:custGeom>
          <a:gradFill>
            <a:gsLst>
              <a:gs pos="0">
                <a:schemeClr val="accent6"/>
              </a:gs>
              <a:gs pos="55000">
                <a:schemeClr val="lt2"/>
              </a:gs>
              <a:gs pos="72000">
                <a:schemeClr val="dk2"/>
              </a:gs>
              <a:gs pos="100000">
                <a:schemeClr val="dk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66"/>
          <p:cNvSpPr/>
          <p:nvPr/>
        </p:nvSpPr>
        <p:spPr>
          <a:xfrm flipH="1" rot="3329862">
            <a:off x="8002178" y="832048"/>
            <a:ext cx="2669522" cy="2642807"/>
          </a:xfrm>
          <a:custGeom>
            <a:rect b="b" l="l" r="r" t="t"/>
            <a:pathLst>
              <a:path extrusionOk="0" h="28923" w="20831">
                <a:moveTo>
                  <a:pt x="9391" y="1"/>
                </a:moveTo>
                <a:cubicBezTo>
                  <a:pt x="7322" y="1"/>
                  <a:pt x="5151" y="2320"/>
                  <a:pt x="3409" y="4417"/>
                </a:cubicBezTo>
                <a:cubicBezTo>
                  <a:pt x="1585" y="6592"/>
                  <a:pt x="220" y="8528"/>
                  <a:pt x="110" y="10482"/>
                </a:cubicBezTo>
                <a:cubicBezTo>
                  <a:pt x="0" y="12454"/>
                  <a:pt x="1142" y="14445"/>
                  <a:pt x="2065" y="16252"/>
                </a:cubicBezTo>
                <a:cubicBezTo>
                  <a:pt x="2986" y="18077"/>
                  <a:pt x="3687" y="19736"/>
                  <a:pt x="4922" y="22133"/>
                </a:cubicBezTo>
                <a:cubicBezTo>
                  <a:pt x="6175" y="24529"/>
                  <a:pt x="7963" y="27663"/>
                  <a:pt x="10434" y="28603"/>
                </a:cubicBezTo>
                <a:cubicBezTo>
                  <a:pt x="11010" y="28821"/>
                  <a:pt x="11622" y="28922"/>
                  <a:pt x="12247" y="28922"/>
                </a:cubicBezTo>
                <a:cubicBezTo>
                  <a:pt x="14319" y="28922"/>
                  <a:pt x="16532" y="27809"/>
                  <a:pt x="18047" y="26151"/>
                </a:cubicBezTo>
                <a:cubicBezTo>
                  <a:pt x="20038" y="23995"/>
                  <a:pt x="20831" y="20935"/>
                  <a:pt x="19983" y="18502"/>
                </a:cubicBezTo>
                <a:cubicBezTo>
                  <a:pt x="19153" y="16086"/>
                  <a:pt x="16702" y="14316"/>
                  <a:pt x="15724" y="12307"/>
                </a:cubicBezTo>
                <a:cubicBezTo>
                  <a:pt x="14748" y="10280"/>
                  <a:pt x="15246" y="8011"/>
                  <a:pt x="14489" y="5504"/>
                </a:cubicBezTo>
                <a:cubicBezTo>
                  <a:pt x="13752" y="2979"/>
                  <a:pt x="11743" y="196"/>
                  <a:pt x="9623" y="11"/>
                </a:cubicBezTo>
                <a:cubicBezTo>
                  <a:pt x="9546" y="4"/>
                  <a:pt x="9468" y="1"/>
                  <a:pt x="9391" y="1"/>
                </a:cubicBezTo>
                <a:close/>
              </a:path>
            </a:pathLst>
          </a:custGeom>
          <a:gradFill>
            <a:gsLst>
              <a:gs pos="0">
                <a:schemeClr val="accent2"/>
              </a:gs>
              <a:gs pos="73000">
                <a:schemeClr val="l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789200" y="919200"/>
            <a:ext cx="5565600" cy="13629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9"/>
          <p:cNvSpPr txBox="1"/>
          <p:nvPr>
            <p:ph type="title"/>
          </p:nvPr>
        </p:nvSpPr>
        <p:spPr>
          <a:xfrm>
            <a:off x="1131850" y="1294750"/>
            <a:ext cx="4162800" cy="1169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6" name="Google Shape;36;p9"/>
          <p:cNvSpPr txBox="1"/>
          <p:nvPr>
            <p:ph idx="1" type="subTitle"/>
          </p:nvPr>
        </p:nvSpPr>
        <p:spPr>
          <a:xfrm>
            <a:off x="1442600" y="2589925"/>
            <a:ext cx="3541200" cy="125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37" name="Shape 37"/>
        <p:cNvGrpSpPr/>
        <p:nvPr/>
      </p:nvGrpSpPr>
      <p:grpSpPr>
        <a:xfrm>
          <a:off x="0" y="0"/>
          <a:ext cx="0" cy="0"/>
          <a:chOff x="0" y="0"/>
          <a:chExt cx="0" cy="0"/>
        </a:xfrm>
      </p:grpSpPr>
      <p:sp>
        <p:nvSpPr>
          <p:cNvPr id="38" name="Google Shape;38;p10"/>
          <p:cNvSpPr txBox="1"/>
          <p:nvPr>
            <p:ph type="title"/>
          </p:nvPr>
        </p:nvSpPr>
        <p:spPr>
          <a:xfrm>
            <a:off x="2547150" y="1653250"/>
            <a:ext cx="4049700" cy="840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3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62.xml"/><Relationship Id="rId20" Type="http://schemas.openxmlformats.org/officeDocument/2006/relationships/slideLayout" Target="../slideLayouts/slideLayout42.xml"/><Relationship Id="rId42" Type="http://schemas.openxmlformats.org/officeDocument/2006/relationships/slideLayout" Target="../slideLayouts/slideLayout64.xml"/><Relationship Id="rId41" Type="http://schemas.openxmlformats.org/officeDocument/2006/relationships/slideLayout" Target="../slideLayouts/slideLayout63.xml"/><Relationship Id="rId22" Type="http://schemas.openxmlformats.org/officeDocument/2006/relationships/slideLayout" Target="../slideLayouts/slideLayout44.xml"/><Relationship Id="rId21" Type="http://schemas.openxmlformats.org/officeDocument/2006/relationships/slideLayout" Target="../slideLayouts/slideLayout43.xml"/><Relationship Id="rId43" Type="http://schemas.openxmlformats.org/officeDocument/2006/relationships/theme" Target="../theme/theme1.xml"/><Relationship Id="rId24" Type="http://schemas.openxmlformats.org/officeDocument/2006/relationships/slideLayout" Target="../slideLayouts/slideLayout46.xml"/><Relationship Id="rId23" Type="http://schemas.openxmlformats.org/officeDocument/2006/relationships/slideLayout" Target="../slideLayouts/slideLayout45.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26" Type="http://schemas.openxmlformats.org/officeDocument/2006/relationships/slideLayout" Target="../slideLayouts/slideLayout48.xml"/><Relationship Id="rId25" Type="http://schemas.openxmlformats.org/officeDocument/2006/relationships/slideLayout" Target="../slideLayouts/slideLayout47.xml"/><Relationship Id="rId28" Type="http://schemas.openxmlformats.org/officeDocument/2006/relationships/slideLayout" Target="../slideLayouts/slideLayout50.xml"/><Relationship Id="rId27" Type="http://schemas.openxmlformats.org/officeDocument/2006/relationships/slideLayout" Target="../slideLayouts/slideLayout49.xml"/><Relationship Id="rId5" Type="http://schemas.openxmlformats.org/officeDocument/2006/relationships/slideLayout" Target="../slideLayouts/slideLayout27.xml"/><Relationship Id="rId6" Type="http://schemas.openxmlformats.org/officeDocument/2006/relationships/slideLayout" Target="../slideLayouts/slideLayout28.xml"/><Relationship Id="rId29" Type="http://schemas.openxmlformats.org/officeDocument/2006/relationships/slideLayout" Target="../slideLayouts/slideLayout51.xml"/><Relationship Id="rId7" Type="http://schemas.openxmlformats.org/officeDocument/2006/relationships/slideLayout" Target="../slideLayouts/slideLayout29.xml"/><Relationship Id="rId8" Type="http://schemas.openxmlformats.org/officeDocument/2006/relationships/slideLayout" Target="../slideLayouts/slideLayout30.xml"/><Relationship Id="rId31" Type="http://schemas.openxmlformats.org/officeDocument/2006/relationships/slideLayout" Target="../slideLayouts/slideLayout53.xml"/><Relationship Id="rId30" Type="http://schemas.openxmlformats.org/officeDocument/2006/relationships/slideLayout" Target="../slideLayouts/slideLayout52.xml"/><Relationship Id="rId11" Type="http://schemas.openxmlformats.org/officeDocument/2006/relationships/slideLayout" Target="../slideLayouts/slideLayout33.xml"/><Relationship Id="rId33" Type="http://schemas.openxmlformats.org/officeDocument/2006/relationships/slideLayout" Target="../slideLayouts/slideLayout55.xml"/><Relationship Id="rId10" Type="http://schemas.openxmlformats.org/officeDocument/2006/relationships/slideLayout" Target="../slideLayouts/slideLayout32.xml"/><Relationship Id="rId32" Type="http://schemas.openxmlformats.org/officeDocument/2006/relationships/slideLayout" Target="../slideLayouts/slideLayout54.xml"/><Relationship Id="rId13" Type="http://schemas.openxmlformats.org/officeDocument/2006/relationships/slideLayout" Target="../slideLayouts/slideLayout35.xml"/><Relationship Id="rId35" Type="http://schemas.openxmlformats.org/officeDocument/2006/relationships/slideLayout" Target="../slideLayouts/slideLayout57.xml"/><Relationship Id="rId12" Type="http://schemas.openxmlformats.org/officeDocument/2006/relationships/slideLayout" Target="../slideLayouts/slideLayout34.xml"/><Relationship Id="rId34" Type="http://schemas.openxmlformats.org/officeDocument/2006/relationships/slideLayout" Target="../slideLayouts/slideLayout56.xml"/><Relationship Id="rId15" Type="http://schemas.openxmlformats.org/officeDocument/2006/relationships/slideLayout" Target="../slideLayouts/slideLayout37.xml"/><Relationship Id="rId37" Type="http://schemas.openxmlformats.org/officeDocument/2006/relationships/slideLayout" Target="../slideLayouts/slideLayout59.xml"/><Relationship Id="rId14" Type="http://schemas.openxmlformats.org/officeDocument/2006/relationships/slideLayout" Target="../slideLayouts/slideLayout36.xml"/><Relationship Id="rId36" Type="http://schemas.openxmlformats.org/officeDocument/2006/relationships/slideLayout" Target="../slideLayouts/slideLayout58.xml"/><Relationship Id="rId17" Type="http://schemas.openxmlformats.org/officeDocument/2006/relationships/slideLayout" Target="../slideLayouts/slideLayout39.xml"/><Relationship Id="rId39" Type="http://schemas.openxmlformats.org/officeDocument/2006/relationships/slideLayout" Target="../slideLayouts/slideLayout61.xml"/><Relationship Id="rId16" Type="http://schemas.openxmlformats.org/officeDocument/2006/relationships/slideLayout" Target="../slideLayouts/slideLayout38.xml"/><Relationship Id="rId38" Type="http://schemas.openxmlformats.org/officeDocument/2006/relationships/slideLayout" Target="../slideLayouts/slideLayout60.xml"/><Relationship Id="rId19" Type="http://schemas.openxmlformats.org/officeDocument/2006/relationships/slideLayout" Target="../slideLayouts/slideLayout41.xml"/><Relationship Id="rId1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1pPr>
            <a:lvl2pPr lvl="1"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2pPr>
            <a:lvl3pPr lvl="2"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3pPr>
            <a:lvl4pPr lvl="3"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4pPr>
            <a:lvl5pPr lvl="4"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5pPr>
            <a:lvl6pPr lvl="5"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6pPr>
            <a:lvl7pPr lvl="6"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7pPr>
            <a:lvl8pPr lvl="7"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8pPr>
            <a:lvl9pPr lvl="8"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9pPr>
          </a:lstStyle>
          <a:p/>
        </p:txBody>
      </p:sp>
      <p:sp>
        <p:nvSpPr>
          <p:cNvPr id="7" name="Google Shape;7;p1"/>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1pPr>
            <a:lvl2pPr indent="-317500" lvl="1" marL="9144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2pPr>
            <a:lvl3pPr indent="-317500" lvl="2" marL="13716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3pPr>
            <a:lvl4pPr indent="-317500" lvl="3" marL="18288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4pPr>
            <a:lvl5pPr indent="-317500" lvl="4" marL="22860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5pPr>
            <a:lvl6pPr indent="-317500" lvl="5" marL="27432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6pPr>
            <a:lvl7pPr indent="-317500" lvl="6" marL="32004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7pPr>
            <a:lvl8pPr indent="-317500" lvl="7" marL="36576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8pPr>
            <a:lvl9pPr indent="-317500" lvl="8" marL="4114800">
              <a:lnSpc>
                <a:spcPct val="100000"/>
              </a:lnSpc>
              <a:spcBef>
                <a:spcPts val="1600"/>
              </a:spcBef>
              <a:spcAft>
                <a:spcPts val="1600"/>
              </a:spcAft>
              <a:buClr>
                <a:schemeClr val="lt1"/>
              </a:buClr>
              <a:buSzPts val="1400"/>
              <a:buFont typeface="Open Sans"/>
              <a:buChar char="■"/>
              <a:defRPr>
                <a:solidFill>
                  <a:schemeClr val="lt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123" name="Shape 123"/>
        <p:cNvGrpSpPr/>
        <p:nvPr/>
      </p:nvGrpSpPr>
      <p:grpSpPr>
        <a:xfrm>
          <a:off x="0" y="0"/>
          <a:ext cx="0" cy="0"/>
          <a:chOff x="0" y="0"/>
          <a:chExt cx="0" cy="0"/>
        </a:xfrm>
      </p:grpSpPr>
      <p:sp>
        <p:nvSpPr>
          <p:cNvPr id="124" name="Google Shape;124;p24"/>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1pPr>
            <a:lvl2pPr lvl="1"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2pPr>
            <a:lvl3pPr lvl="2"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3pPr>
            <a:lvl4pPr lvl="3"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4pPr>
            <a:lvl5pPr lvl="4"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5pPr>
            <a:lvl6pPr lvl="5"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6pPr>
            <a:lvl7pPr lvl="6"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7pPr>
            <a:lvl8pPr lvl="7"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8pPr>
            <a:lvl9pPr lvl="8"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9pPr>
          </a:lstStyle>
          <a:p/>
        </p:txBody>
      </p:sp>
      <p:sp>
        <p:nvSpPr>
          <p:cNvPr id="125" name="Google Shape;125;p24"/>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1pPr>
            <a:lvl2pPr indent="-317500" lvl="1" marL="9144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2pPr>
            <a:lvl3pPr indent="-317500" lvl="2" marL="13716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3pPr>
            <a:lvl4pPr indent="-317500" lvl="3" marL="18288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4pPr>
            <a:lvl5pPr indent="-317500" lvl="4" marL="22860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5pPr>
            <a:lvl6pPr indent="-317500" lvl="5" marL="27432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6pPr>
            <a:lvl7pPr indent="-317500" lvl="6" marL="32004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7pPr>
            <a:lvl8pPr indent="-317500" lvl="7" marL="36576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8pPr>
            <a:lvl9pPr indent="-317500" lvl="8" marL="4114800" rtl="0">
              <a:lnSpc>
                <a:spcPct val="100000"/>
              </a:lnSpc>
              <a:spcBef>
                <a:spcPts val="1600"/>
              </a:spcBef>
              <a:spcAft>
                <a:spcPts val="1600"/>
              </a:spcAft>
              <a:buClr>
                <a:schemeClr val="lt1"/>
              </a:buClr>
              <a:buSzPts val="1400"/>
              <a:buFont typeface="Open Sans"/>
              <a:buChar char="■"/>
              <a:defRPr>
                <a:solidFill>
                  <a:schemeClr val="lt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 id="2147483690" r:id="rId21"/>
    <p:sldLayoutId id="2147483691" r:id="rId22"/>
    <p:sldLayoutId id="2147483692" r:id="rId23"/>
    <p:sldLayoutId id="2147483693" r:id="rId24"/>
    <p:sldLayoutId id="2147483694" r:id="rId25"/>
    <p:sldLayoutId id="2147483695" r:id="rId26"/>
    <p:sldLayoutId id="2147483696" r:id="rId27"/>
    <p:sldLayoutId id="2147483697" r:id="rId28"/>
    <p:sldLayoutId id="2147483698" r:id="rId29"/>
    <p:sldLayoutId id="2147483699" r:id="rId30"/>
    <p:sldLayoutId id="2147483700" r:id="rId31"/>
    <p:sldLayoutId id="2147483701" r:id="rId32"/>
    <p:sldLayoutId id="2147483702" r:id="rId33"/>
    <p:sldLayoutId id="2147483703" r:id="rId34"/>
    <p:sldLayoutId id="2147483704" r:id="rId35"/>
    <p:sldLayoutId id="2147483705" r:id="rId36"/>
    <p:sldLayoutId id="2147483706" r:id="rId37"/>
    <p:sldLayoutId id="2147483707" r:id="rId38"/>
    <p:sldLayoutId id="2147483708" r:id="rId39"/>
    <p:sldLayoutId id="2147483709" r:id="rId40"/>
    <p:sldLayoutId id="2147483710" r:id="rId41"/>
    <p:sldLayoutId id="2147483711" r:id="rId4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 Id="rId3" Type="http://schemas.openxmlformats.org/officeDocument/2006/relationships/hyperlink" Target="https://www.statista.com/statistics/251666/number-of-digital-buyers-worldwide/" TargetMode="External"/><Relationship Id="rId4" Type="http://schemas.openxmlformats.org/officeDocument/2006/relationships/hyperlink" Target="https://www.statista.com/statistics/379046/worldwide-retail-e-commerce-sales/" TargetMode="External"/><Relationship Id="rId5" Type="http://schemas.openxmlformats.org/officeDocument/2006/relationships/hyperlink" Target="https://www.statista.com/topics/871/online-shopping/#dossier-chapter2" TargetMode="External"/><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 Id="rId3"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7"/>
          <p:cNvSpPr txBox="1"/>
          <p:nvPr>
            <p:ph type="ctrTitle"/>
          </p:nvPr>
        </p:nvSpPr>
        <p:spPr>
          <a:xfrm>
            <a:off x="720100" y="768600"/>
            <a:ext cx="6561600" cy="274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4000"/>
              <a:t>RFM model-based customer segmentation</a:t>
            </a:r>
            <a:endParaRPr sz="4000"/>
          </a:p>
        </p:txBody>
      </p:sp>
      <p:sp>
        <p:nvSpPr>
          <p:cNvPr id="378" name="Google Shape;378;p67"/>
          <p:cNvSpPr/>
          <p:nvPr/>
        </p:nvSpPr>
        <p:spPr>
          <a:xfrm>
            <a:off x="777225" y="3563250"/>
            <a:ext cx="4193100" cy="461100"/>
          </a:xfrm>
          <a:prstGeom prst="round1Rect">
            <a:avLst>
              <a:gd fmla="val 50000" name="adj"/>
            </a:avLst>
          </a:prstGeom>
          <a:gradFill>
            <a:gsLst>
              <a:gs pos="0">
                <a:schemeClr val="accent1"/>
              </a:gs>
              <a:gs pos="50000">
                <a:schemeClr val="accent6"/>
              </a:gs>
              <a:gs pos="100000">
                <a:schemeClr val="accent5"/>
              </a:gs>
            </a:gsLst>
            <a:lin ang="2698631"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67"/>
          <p:cNvSpPr txBox="1"/>
          <p:nvPr>
            <p:ph idx="1" type="subTitle"/>
          </p:nvPr>
        </p:nvSpPr>
        <p:spPr>
          <a:xfrm rot="-546">
            <a:off x="777218" y="3580638"/>
            <a:ext cx="3776700" cy="4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Final Project - Mohammad Erwinsyah H.</a:t>
            </a:r>
            <a:endParaRPr b="1">
              <a:solidFill>
                <a:schemeClr val="dk2"/>
              </a:solidFill>
            </a:endParaRPr>
          </a:p>
        </p:txBody>
      </p:sp>
      <p:sp>
        <p:nvSpPr>
          <p:cNvPr id="380" name="Google Shape;380;p67"/>
          <p:cNvSpPr/>
          <p:nvPr/>
        </p:nvSpPr>
        <p:spPr>
          <a:xfrm>
            <a:off x="826150" y="2902325"/>
            <a:ext cx="5588539" cy="360156"/>
          </a:xfrm>
          <a:prstGeom prst="rect">
            <a:avLst/>
          </a:prstGeom>
        </p:spPr>
        <p:txBody>
          <a:bodyPr>
            <a:prstTxWarp prst="textPlain"/>
          </a:bodyPr>
          <a:lstStyle/>
          <a:p>
            <a:pPr lvl="0" algn="ctr"/>
            <a:r>
              <a:rPr b="1" i="0">
                <a:ln>
                  <a:noFill/>
                </a:ln>
                <a:gradFill>
                  <a:gsLst>
                    <a:gs pos="0">
                      <a:schemeClr val="accent6"/>
                    </a:gs>
                    <a:gs pos="23000">
                      <a:schemeClr val="accent5"/>
                    </a:gs>
                    <a:gs pos="50000">
                      <a:schemeClr val="accent4"/>
                    </a:gs>
                    <a:gs pos="76000">
                      <a:schemeClr val="accent2"/>
                    </a:gs>
                    <a:gs pos="100000">
                      <a:schemeClr val="accent1"/>
                    </a:gs>
                  </a:gsLst>
                  <a:lin ang="2698631" scaled="0"/>
                </a:gradFill>
                <a:latin typeface="Poppins"/>
              </a:rPr>
              <a:t>UK e-commerce Data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graphicFrame>
        <p:nvGraphicFramePr>
          <p:cNvPr id="532" name="Google Shape;532;p76"/>
          <p:cNvGraphicFramePr/>
          <p:nvPr/>
        </p:nvGraphicFramePr>
        <p:xfrm>
          <a:off x="416438" y="132248"/>
          <a:ext cx="3000000" cy="3000000"/>
        </p:xfrm>
        <a:graphic>
          <a:graphicData uri="http://schemas.openxmlformats.org/drawingml/2006/table">
            <a:tbl>
              <a:tblPr>
                <a:noFill/>
                <a:tableStyleId>{F275733A-787E-401E-A4D9-847B69546DAE}</a:tableStyleId>
              </a:tblPr>
              <a:tblGrid>
                <a:gridCol w="1573425"/>
                <a:gridCol w="2396075"/>
                <a:gridCol w="1228300"/>
                <a:gridCol w="1274200"/>
                <a:gridCol w="1963100"/>
              </a:tblGrid>
              <a:tr h="511175">
                <a:tc>
                  <a:txBody>
                    <a:bodyPr/>
                    <a:lstStyle/>
                    <a:p>
                      <a:pPr indent="0" lvl="0" marL="0" rtl="0" algn="ctr">
                        <a:spcBef>
                          <a:spcPts val="0"/>
                        </a:spcBef>
                        <a:spcAft>
                          <a:spcPts val="0"/>
                        </a:spcAft>
                        <a:buNone/>
                      </a:pPr>
                      <a:r>
                        <a:rPr b="1" lang="en">
                          <a:solidFill>
                            <a:srgbClr val="F2F2F2"/>
                          </a:solidFill>
                          <a:latin typeface="Poppins"/>
                          <a:ea typeface="Poppins"/>
                          <a:cs typeface="Poppins"/>
                          <a:sym typeface="Poppins"/>
                        </a:rPr>
                        <a:t>Column</a:t>
                      </a:r>
                      <a:endParaRPr b="1">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b="1" lang="en">
                          <a:solidFill>
                            <a:srgbClr val="F2F2F2"/>
                          </a:solidFill>
                          <a:latin typeface="Poppins"/>
                          <a:ea typeface="Poppins"/>
                          <a:cs typeface="Poppins"/>
                          <a:sym typeface="Poppins"/>
                        </a:rPr>
                        <a:t>Description</a:t>
                      </a:r>
                      <a:endParaRPr b="1">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b="1" lang="en">
                          <a:solidFill>
                            <a:srgbClr val="F2F2F2"/>
                          </a:solidFill>
                          <a:latin typeface="Poppins"/>
                          <a:ea typeface="Poppins"/>
                          <a:cs typeface="Poppins"/>
                          <a:sym typeface="Poppins"/>
                        </a:rPr>
                        <a:t>Data Type</a:t>
                      </a:r>
                      <a:endParaRPr b="1">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b="1" lang="en">
                          <a:solidFill>
                            <a:srgbClr val="F2F2F2"/>
                          </a:solidFill>
                          <a:latin typeface="Poppins"/>
                          <a:ea typeface="Poppins"/>
                          <a:cs typeface="Poppins"/>
                          <a:sym typeface="Poppins"/>
                        </a:rPr>
                        <a:t>Missing Value</a:t>
                      </a:r>
                      <a:endParaRPr b="1">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b="1" lang="en">
                          <a:solidFill>
                            <a:srgbClr val="F2F2F2"/>
                          </a:solidFill>
                          <a:latin typeface="Poppins"/>
                          <a:ea typeface="Poppins"/>
                          <a:cs typeface="Poppins"/>
                          <a:sym typeface="Poppins"/>
                        </a:rPr>
                        <a:t>Remarks</a:t>
                      </a:r>
                      <a:endParaRPr b="1">
                        <a:solidFill>
                          <a:srgbClr val="F2F2F2"/>
                        </a:solidFill>
                        <a:latin typeface="Poppins"/>
                        <a:ea typeface="Poppins"/>
                        <a:cs typeface="Poppins"/>
                        <a:sym typeface="Poppins"/>
                      </a:endParaRPr>
                    </a:p>
                  </a:txBody>
                  <a:tcPr marT="91425" marB="91425" marR="91425" marL="91425"/>
                </a:tc>
              </a:tr>
              <a:tr h="659125">
                <a:tc>
                  <a:txBody>
                    <a:bodyPr/>
                    <a:lstStyle/>
                    <a:p>
                      <a:pPr indent="0" lvl="0" marL="0" rtl="0" algn="l">
                        <a:lnSpc>
                          <a:spcPct val="100000"/>
                        </a:lnSpc>
                        <a:spcBef>
                          <a:spcPts val="1000"/>
                        </a:spcBef>
                        <a:spcAft>
                          <a:spcPts val="1000"/>
                        </a:spcAft>
                        <a:buNone/>
                      </a:pPr>
                      <a:r>
                        <a:rPr lang="en" sz="1000">
                          <a:solidFill>
                            <a:schemeClr val="lt1"/>
                          </a:solidFill>
                          <a:latin typeface="Open Sans"/>
                          <a:ea typeface="Open Sans"/>
                          <a:cs typeface="Open Sans"/>
                          <a:sym typeface="Open Sans"/>
                        </a:rPr>
                        <a:t>InvoiceNo</a:t>
                      </a:r>
                      <a:endParaRPr sz="1000">
                        <a:latin typeface="Open Sans"/>
                        <a:ea typeface="Open Sans"/>
                        <a:cs typeface="Open Sans"/>
                        <a:sym typeface="Open Sans"/>
                      </a:endParaRPr>
                    </a:p>
                  </a:txBody>
                  <a:tcPr marT="91425" marB="91425" marR="91425" marL="91425"/>
                </a:tc>
                <a:tc>
                  <a:txBody>
                    <a:bodyPr/>
                    <a:lstStyle/>
                    <a:p>
                      <a:pPr indent="0" lvl="0" marL="0" rtl="0" algn="l">
                        <a:lnSpc>
                          <a:spcPct val="100000"/>
                        </a:lnSpc>
                        <a:spcBef>
                          <a:spcPts val="1000"/>
                        </a:spcBef>
                        <a:spcAft>
                          <a:spcPts val="1000"/>
                        </a:spcAft>
                        <a:buNone/>
                      </a:pPr>
                      <a:r>
                        <a:rPr lang="en" sz="1000">
                          <a:solidFill>
                            <a:schemeClr val="lt1"/>
                          </a:solidFill>
                          <a:latin typeface="Open Sans"/>
                          <a:ea typeface="Open Sans"/>
                          <a:cs typeface="Open Sans"/>
                          <a:sym typeface="Open Sans"/>
                        </a:rPr>
                        <a:t>Invoice number, a 6-digit integral number uniquely assigned to each transaction.</a:t>
                      </a:r>
                      <a:endParaRPr sz="1000">
                        <a:latin typeface="Open Sans"/>
                        <a:ea typeface="Open Sans"/>
                        <a:cs typeface="Open Sans"/>
                        <a:sym typeface="Open Sans"/>
                      </a:endParaRPr>
                    </a:p>
                  </a:txBody>
                  <a:tcPr marT="91425" marB="91425" marR="91425" marL="91425"/>
                </a:tc>
                <a:tc>
                  <a:txBody>
                    <a:bodyPr/>
                    <a:lstStyle/>
                    <a:p>
                      <a:pPr indent="0" lvl="0" marL="0" rtl="0" algn="l">
                        <a:lnSpc>
                          <a:spcPct val="100000"/>
                        </a:lnSpc>
                        <a:spcBef>
                          <a:spcPts val="1000"/>
                        </a:spcBef>
                        <a:spcAft>
                          <a:spcPts val="1000"/>
                        </a:spcAft>
                        <a:buClr>
                          <a:schemeClr val="hlink"/>
                        </a:buClr>
                        <a:buSzPts val="1100"/>
                        <a:buFont typeface="Arial"/>
                        <a:buNone/>
                      </a:pPr>
                      <a:r>
                        <a:rPr lang="en" sz="1000">
                          <a:solidFill>
                            <a:schemeClr val="lt1"/>
                          </a:solidFill>
                          <a:latin typeface="Open Sans"/>
                          <a:ea typeface="Open Sans"/>
                          <a:cs typeface="Open Sans"/>
                          <a:sym typeface="Open Sans"/>
                        </a:rPr>
                        <a:t> object</a:t>
                      </a:r>
                      <a:endParaRPr sz="1000">
                        <a:latin typeface="Open Sans"/>
                        <a:ea typeface="Open Sans"/>
                        <a:cs typeface="Open Sans"/>
                        <a:sym typeface="Open Sans"/>
                      </a:endParaRPr>
                    </a:p>
                  </a:txBody>
                  <a:tcPr marT="91425" marB="91425" marR="91425" marL="91425"/>
                </a:tc>
                <a:tc>
                  <a:txBody>
                    <a:bodyPr/>
                    <a:lstStyle/>
                    <a:p>
                      <a:pPr indent="0" lvl="0" marL="0" rtl="0" algn="l">
                        <a:lnSpc>
                          <a:spcPct val="100000"/>
                        </a:lnSpc>
                        <a:spcBef>
                          <a:spcPts val="0"/>
                        </a:spcBef>
                        <a:spcAft>
                          <a:spcPts val="0"/>
                        </a:spcAft>
                        <a:buNone/>
                      </a:pPr>
                      <a:r>
                        <a:rPr lang="en" sz="1000">
                          <a:solidFill>
                            <a:srgbClr val="F2F2F2"/>
                          </a:solidFill>
                          <a:latin typeface="Open Sans"/>
                          <a:ea typeface="Open Sans"/>
                          <a:cs typeface="Open Sans"/>
                          <a:sym typeface="Open Sans"/>
                        </a:rPr>
                        <a:t>0</a:t>
                      </a:r>
                      <a:endParaRPr sz="1000">
                        <a:solidFill>
                          <a:srgbClr val="F2F2F2"/>
                        </a:solidFill>
                        <a:latin typeface="Open Sans"/>
                        <a:ea typeface="Open Sans"/>
                        <a:cs typeface="Open Sans"/>
                        <a:sym typeface="Open Sans"/>
                      </a:endParaRPr>
                    </a:p>
                  </a:txBody>
                  <a:tcPr marT="91425" marB="91425" marR="91425" marL="91425"/>
                </a:tc>
                <a:tc>
                  <a:txBody>
                    <a:bodyPr/>
                    <a:lstStyle/>
                    <a:p>
                      <a:pPr indent="0" lvl="0" marL="0" rtl="0" algn="l">
                        <a:lnSpc>
                          <a:spcPct val="100000"/>
                        </a:lnSpc>
                        <a:spcBef>
                          <a:spcPts val="1000"/>
                        </a:spcBef>
                        <a:spcAft>
                          <a:spcPts val="1000"/>
                        </a:spcAft>
                        <a:buClr>
                          <a:schemeClr val="hlink"/>
                        </a:buClr>
                        <a:buSzPts val="1100"/>
                        <a:buFont typeface="Arial"/>
                        <a:buNone/>
                      </a:pPr>
                      <a:r>
                        <a:rPr lang="en" sz="1000">
                          <a:solidFill>
                            <a:schemeClr val="lt1"/>
                          </a:solidFill>
                          <a:latin typeface="Open Sans"/>
                          <a:ea typeface="Open Sans"/>
                          <a:cs typeface="Open Sans"/>
                          <a:sym typeface="Open Sans"/>
                        </a:rPr>
                        <a:t>If this code starts with letter 'c', it indicates a cancellation.</a:t>
                      </a:r>
                      <a:endParaRPr sz="1000">
                        <a:latin typeface="Open Sans"/>
                        <a:ea typeface="Open Sans"/>
                        <a:cs typeface="Open Sans"/>
                        <a:sym typeface="Open Sans"/>
                      </a:endParaRPr>
                    </a:p>
                  </a:txBody>
                  <a:tcPr marT="91425" marB="91425" marR="91425" marL="91425"/>
                </a:tc>
              </a:tr>
              <a:tr h="624175">
                <a:tc>
                  <a:txBody>
                    <a:bodyPr/>
                    <a:lstStyle/>
                    <a:p>
                      <a:pPr indent="0" lvl="0" marL="0" rtl="0" algn="l">
                        <a:lnSpc>
                          <a:spcPct val="100000"/>
                        </a:lnSpc>
                        <a:spcBef>
                          <a:spcPts val="1000"/>
                        </a:spcBef>
                        <a:spcAft>
                          <a:spcPts val="1000"/>
                        </a:spcAft>
                        <a:buNone/>
                      </a:pPr>
                      <a:r>
                        <a:rPr lang="en" sz="1000">
                          <a:solidFill>
                            <a:schemeClr val="lt1"/>
                          </a:solidFill>
                          <a:latin typeface="Open Sans"/>
                          <a:ea typeface="Open Sans"/>
                          <a:cs typeface="Open Sans"/>
                          <a:sym typeface="Open Sans"/>
                        </a:rPr>
                        <a:t>StockCode</a:t>
                      </a:r>
                      <a:endParaRPr sz="1000">
                        <a:latin typeface="Open Sans"/>
                        <a:ea typeface="Open Sans"/>
                        <a:cs typeface="Open Sans"/>
                        <a:sym typeface="Open Sans"/>
                      </a:endParaRPr>
                    </a:p>
                  </a:txBody>
                  <a:tcPr marT="91425" marB="91425" marR="91425" marL="91425"/>
                </a:tc>
                <a:tc>
                  <a:txBody>
                    <a:bodyPr/>
                    <a:lstStyle/>
                    <a:p>
                      <a:pPr indent="0" lvl="0" marL="0" rtl="0" algn="l">
                        <a:lnSpc>
                          <a:spcPct val="100000"/>
                        </a:lnSpc>
                        <a:spcBef>
                          <a:spcPts val="1000"/>
                        </a:spcBef>
                        <a:spcAft>
                          <a:spcPts val="1000"/>
                        </a:spcAft>
                        <a:buNone/>
                      </a:pPr>
                      <a:r>
                        <a:rPr lang="en" sz="1000">
                          <a:solidFill>
                            <a:schemeClr val="lt1"/>
                          </a:solidFill>
                          <a:latin typeface="Open Sans"/>
                          <a:ea typeface="Open Sans"/>
                          <a:cs typeface="Open Sans"/>
                          <a:sym typeface="Open Sans"/>
                        </a:rPr>
                        <a:t>Product (item) code, l, a 5-digit integral number uniquely assigned to each distinct product</a:t>
                      </a:r>
                      <a:endParaRPr sz="1000">
                        <a:latin typeface="Open Sans"/>
                        <a:ea typeface="Open Sans"/>
                        <a:cs typeface="Open Sans"/>
                        <a:sym typeface="Open Sans"/>
                      </a:endParaRPr>
                    </a:p>
                  </a:txBody>
                  <a:tcPr marT="91425" marB="91425" marR="91425" marL="91425"/>
                </a:tc>
                <a:tc>
                  <a:txBody>
                    <a:bodyPr/>
                    <a:lstStyle/>
                    <a:p>
                      <a:pPr indent="0" lvl="0" marL="0" rtl="0" algn="l">
                        <a:lnSpc>
                          <a:spcPct val="100000"/>
                        </a:lnSpc>
                        <a:spcBef>
                          <a:spcPts val="1000"/>
                        </a:spcBef>
                        <a:spcAft>
                          <a:spcPts val="1000"/>
                        </a:spcAft>
                        <a:buClr>
                          <a:schemeClr val="hlink"/>
                        </a:buClr>
                        <a:buSzPts val="1100"/>
                        <a:buFont typeface="Arial"/>
                        <a:buNone/>
                      </a:pPr>
                      <a:r>
                        <a:rPr lang="en" sz="1000">
                          <a:solidFill>
                            <a:schemeClr val="lt1"/>
                          </a:solidFill>
                          <a:latin typeface="Open Sans"/>
                          <a:ea typeface="Open Sans"/>
                          <a:cs typeface="Open Sans"/>
                          <a:sym typeface="Open Sans"/>
                        </a:rPr>
                        <a:t>object</a:t>
                      </a:r>
                      <a:endParaRPr sz="1000">
                        <a:latin typeface="Open Sans"/>
                        <a:ea typeface="Open Sans"/>
                        <a:cs typeface="Open Sans"/>
                        <a:sym typeface="Open Sans"/>
                      </a:endParaRPr>
                    </a:p>
                  </a:txBody>
                  <a:tcPr marT="91425" marB="91425" marR="91425" marL="91425"/>
                </a:tc>
                <a:tc>
                  <a:txBody>
                    <a:bodyPr/>
                    <a:lstStyle/>
                    <a:p>
                      <a:pPr indent="0" lvl="0" marL="0" rtl="0" algn="l">
                        <a:lnSpc>
                          <a:spcPct val="100000"/>
                        </a:lnSpc>
                        <a:spcBef>
                          <a:spcPts val="0"/>
                        </a:spcBef>
                        <a:spcAft>
                          <a:spcPts val="0"/>
                        </a:spcAft>
                        <a:buNone/>
                      </a:pPr>
                      <a:r>
                        <a:rPr lang="en" sz="1000">
                          <a:solidFill>
                            <a:srgbClr val="F2F2F2"/>
                          </a:solidFill>
                          <a:latin typeface="Open Sans"/>
                          <a:ea typeface="Open Sans"/>
                          <a:cs typeface="Open Sans"/>
                          <a:sym typeface="Open Sans"/>
                        </a:rPr>
                        <a:t>0</a:t>
                      </a:r>
                      <a:endParaRPr sz="1000">
                        <a:solidFill>
                          <a:srgbClr val="F2F2F2"/>
                        </a:solidFill>
                        <a:latin typeface="Open Sans"/>
                        <a:ea typeface="Open Sans"/>
                        <a:cs typeface="Open Sans"/>
                        <a:sym typeface="Open Sans"/>
                      </a:endParaRPr>
                    </a:p>
                  </a:txBody>
                  <a:tcPr marT="91425" marB="91425" marR="91425" marL="91425"/>
                </a:tc>
                <a:tc>
                  <a:txBody>
                    <a:bodyPr/>
                    <a:lstStyle/>
                    <a:p>
                      <a:pPr indent="0" lvl="0" marL="0" rtl="0" algn="l">
                        <a:lnSpc>
                          <a:spcPct val="100000"/>
                        </a:lnSpc>
                        <a:spcBef>
                          <a:spcPts val="0"/>
                        </a:spcBef>
                        <a:spcAft>
                          <a:spcPts val="0"/>
                        </a:spcAft>
                        <a:buNone/>
                      </a:pPr>
                      <a:r>
                        <a:t/>
                      </a:r>
                      <a:endParaRPr sz="1000">
                        <a:latin typeface="Open Sans"/>
                        <a:ea typeface="Open Sans"/>
                        <a:cs typeface="Open Sans"/>
                        <a:sym typeface="Open Sans"/>
                      </a:endParaRPr>
                    </a:p>
                  </a:txBody>
                  <a:tcPr marT="91425" marB="91425" marR="91425" marL="91425"/>
                </a:tc>
              </a:tr>
              <a:tr h="569675">
                <a:tc>
                  <a:txBody>
                    <a:bodyPr/>
                    <a:lstStyle/>
                    <a:p>
                      <a:pPr indent="0" lvl="0" marL="0" rtl="0" algn="l">
                        <a:lnSpc>
                          <a:spcPct val="100000"/>
                        </a:lnSpc>
                        <a:spcBef>
                          <a:spcPts val="1000"/>
                        </a:spcBef>
                        <a:spcAft>
                          <a:spcPts val="0"/>
                        </a:spcAft>
                        <a:buClr>
                          <a:schemeClr val="hlink"/>
                        </a:buClr>
                        <a:buSzPts val="1100"/>
                        <a:buFont typeface="Arial"/>
                        <a:buNone/>
                      </a:pPr>
                      <a:r>
                        <a:rPr lang="en" sz="1000">
                          <a:solidFill>
                            <a:schemeClr val="lt1"/>
                          </a:solidFill>
                          <a:latin typeface="Open Sans"/>
                          <a:ea typeface="Open Sans"/>
                          <a:cs typeface="Open Sans"/>
                          <a:sym typeface="Open Sans"/>
                        </a:rPr>
                        <a:t>InvoiceDate</a:t>
                      </a:r>
                      <a:endParaRPr sz="1000">
                        <a:solidFill>
                          <a:schemeClr val="lt1"/>
                        </a:solidFill>
                        <a:latin typeface="Open Sans"/>
                        <a:ea typeface="Open Sans"/>
                        <a:cs typeface="Open Sans"/>
                        <a:sym typeface="Open Sans"/>
                      </a:endParaRPr>
                    </a:p>
                    <a:p>
                      <a:pPr indent="0" lvl="0" marL="0" rtl="0" algn="l">
                        <a:lnSpc>
                          <a:spcPct val="100000"/>
                        </a:lnSpc>
                        <a:spcBef>
                          <a:spcPts val="1000"/>
                        </a:spcBef>
                        <a:spcAft>
                          <a:spcPts val="0"/>
                        </a:spcAft>
                        <a:buNone/>
                      </a:pPr>
                      <a:r>
                        <a:t/>
                      </a:r>
                      <a:endParaRPr sz="1000">
                        <a:latin typeface="Open Sans"/>
                        <a:ea typeface="Open Sans"/>
                        <a:cs typeface="Open Sans"/>
                        <a:sym typeface="Open Sans"/>
                      </a:endParaRPr>
                    </a:p>
                  </a:txBody>
                  <a:tcPr marT="91425" marB="91425" marR="91425" marL="91425"/>
                </a:tc>
                <a:tc>
                  <a:txBody>
                    <a:bodyPr/>
                    <a:lstStyle/>
                    <a:p>
                      <a:pPr indent="0" lvl="0" marL="0" rtl="0" algn="l">
                        <a:lnSpc>
                          <a:spcPct val="100000"/>
                        </a:lnSpc>
                        <a:spcBef>
                          <a:spcPts val="1000"/>
                        </a:spcBef>
                        <a:spcAft>
                          <a:spcPts val="1000"/>
                        </a:spcAft>
                        <a:buNone/>
                      </a:pPr>
                      <a:r>
                        <a:rPr lang="en" sz="1000">
                          <a:solidFill>
                            <a:schemeClr val="lt1"/>
                          </a:solidFill>
                          <a:latin typeface="Open Sans"/>
                          <a:ea typeface="Open Sans"/>
                          <a:cs typeface="Open Sans"/>
                          <a:sym typeface="Open Sans"/>
                        </a:rPr>
                        <a:t>Invoice Date and time, the day and time when each transaction was generated.</a:t>
                      </a:r>
                      <a:endParaRPr sz="1000">
                        <a:latin typeface="Open Sans"/>
                        <a:ea typeface="Open Sans"/>
                        <a:cs typeface="Open Sans"/>
                        <a:sym typeface="Open Sans"/>
                      </a:endParaRPr>
                    </a:p>
                  </a:txBody>
                  <a:tcPr marT="91425" marB="91425" marR="91425" marL="91425"/>
                </a:tc>
                <a:tc>
                  <a:txBody>
                    <a:bodyPr/>
                    <a:lstStyle/>
                    <a:p>
                      <a:pPr indent="0" lvl="0" marL="0" rtl="0" algn="l">
                        <a:lnSpc>
                          <a:spcPct val="100000"/>
                        </a:lnSpc>
                        <a:spcBef>
                          <a:spcPts val="1000"/>
                        </a:spcBef>
                        <a:spcAft>
                          <a:spcPts val="1000"/>
                        </a:spcAft>
                        <a:buClr>
                          <a:schemeClr val="hlink"/>
                        </a:buClr>
                        <a:buSzPts val="1100"/>
                        <a:buFont typeface="Arial"/>
                        <a:buNone/>
                      </a:pPr>
                      <a:r>
                        <a:rPr lang="en" sz="1000">
                          <a:solidFill>
                            <a:schemeClr val="lt1"/>
                          </a:solidFill>
                          <a:latin typeface="Open Sans"/>
                          <a:ea typeface="Open Sans"/>
                          <a:cs typeface="Open Sans"/>
                          <a:sym typeface="Open Sans"/>
                        </a:rPr>
                        <a:t>object</a:t>
                      </a:r>
                      <a:endParaRPr sz="1000">
                        <a:latin typeface="Open Sans"/>
                        <a:ea typeface="Open Sans"/>
                        <a:cs typeface="Open Sans"/>
                        <a:sym typeface="Open Sans"/>
                      </a:endParaRPr>
                    </a:p>
                  </a:txBody>
                  <a:tcPr marT="91425" marB="91425" marR="91425" marL="91425"/>
                </a:tc>
                <a:tc>
                  <a:txBody>
                    <a:bodyPr/>
                    <a:lstStyle/>
                    <a:p>
                      <a:pPr indent="0" lvl="0" marL="0" rtl="0" algn="l">
                        <a:lnSpc>
                          <a:spcPct val="100000"/>
                        </a:lnSpc>
                        <a:spcBef>
                          <a:spcPts val="0"/>
                        </a:spcBef>
                        <a:spcAft>
                          <a:spcPts val="0"/>
                        </a:spcAft>
                        <a:buNone/>
                      </a:pPr>
                      <a:r>
                        <a:rPr lang="en" sz="1000">
                          <a:solidFill>
                            <a:srgbClr val="F2F2F2"/>
                          </a:solidFill>
                          <a:latin typeface="Open Sans"/>
                          <a:ea typeface="Open Sans"/>
                          <a:cs typeface="Open Sans"/>
                          <a:sym typeface="Open Sans"/>
                        </a:rPr>
                        <a:t>1454 (0.26%)</a:t>
                      </a:r>
                      <a:endParaRPr sz="1000">
                        <a:solidFill>
                          <a:srgbClr val="F2F2F2"/>
                        </a:solidFill>
                        <a:latin typeface="Open Sans"/>
                        <a:ea typeface="Open Sans"/>
                        <a:cs typeface="Open Sans"/>
                        <a:sym typeface="Open Sans"/>
                      </a:endParaRPr>
                    </a:p>
                  </a:txBody>
                  <a:tcPr marT="91425" marB="91425" marR="91425" marL="91425"/>
                </a:tc>
                <a:tc>
                  <a:txBody>
                    <a:bodyPr/>
                    <a:lstStyle/>
                    <a:p>
                      <a:pPr indent="0" lvl="0" marL="0" rtl="0" algn="l">
                        <a:lnSpc>
                          <a:spcPct val="100000"/>
                        </a:lnSpc>
                        <a:spcBef>
                          <a:spcPts val="0"/>
                        </a:spcBef>
                        <a:spcAft>
                          <a:spcPts val="0"/>
                        </a:spcAft>
                        <a:buNone/>
                      </a:pPr>
                      <a:r>
                        <a:t/>
                      </a:r>
                      <a:endParaRPr sz="1000">
                        <a:latin typeface="Open Sans"/>
                        <a:ea typeface="Open Sans"/>
                        <a:cs typeface="Open Sans"/>
                        <a:sym typeface="Open Sans"/>
                      </a:endParaRPr>
                    </a:p>
                  </a:txBody>
                  <a:tcPr marT="91425" marB="91425" marR="91425" marL="91425"/>
                </a:tc>
              </a:tr>
              <a:tr h="348825">
                <a:tc>
                  <a:txBody>
                    <a:bodyPr/>
                    <a:lstStyle/>
                    <a:p>
                      <a:pPr indent="0" lvl="0" marL="0" rtl="0" algn="l">
                        <a:lnSpc>
                          <a:spcPct val="100000"/>
                        </a:lnSpc>
                        <a:spcBef>
                          <a:spcPts val="1000"/>
                        </a:spcBef>
                        <a:spcAft>
                          <a:spcPts val="1000"/>
                        </a:spcAft>
                        <a:buClr>
                          <a:schemeClr val="hlink"/>
                        </a:buClr>
                        <a:buSzPts val="1100"/>
                        <a:buFont typeface="Arial"/>
                        <a:buNone/>
                      </a:pPr>
                      <a:r>
                        <a:rPr lang="en" sz="1000">
                          <a:solidFill>
                            <a:schemeClr val="lt1"/>
                          </a:solidFill>
                          <a:latin typeface="Open Sans"/>
                          <a:ea typeface="Open Sans"/>
                          <a:cs typeface="Open Sans"/>
                          <a:sym typeface="Open Sans"/>
                        </a:rPr>
                        <a:t>Description</a:t>
                      </a:r>
                      <a:endParaRPr sz="1000">
                        <a:latin typeface="Open Sans"/>
                        <a:ea typeface="Open Sans"/>
                        <a:cs typeface="Open Sans"/>
                        <a:sym typeface="Open Sans"/>
                      </a:endParaRPr>
                    </a:p>
                  </a:txBody>
                  <a:tcPr marT="91425" marB="91425" marR="91425" marL="91425"/>
                </a:tc>
                <a:tc>
                  <a:txBody>
                    <a:bodyPr/>
                    <a:lstStyle/>
                    <a:p>
                      <a:pPr indent="0" lvl="0" marL="0" rtl="0" algn="l">
                        <a:lnSpc>
                          <a:spcPct val="100000"/>
                        </a:lnSpc>
                        <a:spcBef>
                          <a:spcPts val="1000"/>
                        </a:spcBef>
                        <a:spcAft>
                          <a:spcPts val="1000"/>
                        </a:spcAft>
                        <a:buNone/>
                      </a:pPr>
                      <a:r>
                        <a:rPr lang="en" sz="1000">
                          <a:solidFill>
                            <a:schemeClr val="lt1"/>
                          </a:solidFill>
                          <a:latin typeface="Open Sans"/>
                          <a:ea typeface="Open Sans"/>
                          <a:cs typeface="Open Sans"/>
                          <a:sym typeface="Open Sans"/>
                        </a:rPr>
                        <a:t>Product (item) name </a:t>
                      </a:r>
                      <a:endParaRPr sz="1000">
                        <a:latin typeface="Open Sans"/>
                        <a:ea typeface="Open Sans"/>
                        <a:cs typeface="Open Sans"/>
                        <a:sym typeface="Open Sans"/>
                      </a:endParaRPr>
                    </a:p>
                  </a:txBody>
                  <a:tcPr marT="91425" marB="91425" marR="91425" marL="91425"/>
                </a:tc>
                <a:tc>
                  <a:txBody>
                    <a:bodyPr/>
                    <a:lstStyle/>
                    <a:p>
                      <a:pPr indent="0" lvl="0" marL="0" rtl="0" algn="l">
                        <a:lnSpc>
                          <a:spcPct val="100000"/>
                        </a:lnSpc>
                        <a:spcBef>
                          <a:spcPts val="1000"/>
                        </a:spcBef>
                        <a:spcAft>
                          <a:spcPts val="1000"/>
                        </a:spcAft>
                        <a:buClr>
                          <a:schemeClr val="hlink"/>
                        </a:buClr>
                        <a:buSzPts val="1100"/>
                        <a:buFont typeface="Arial"/>
                        <a:buNone/>
                      </a:pPr>
                      <a:r>
                        <a:rPr lang="en" sz="1000">
                          <a:solidFill>
                            <a:schemeClr val="lt1"/>
                          </a:solidFill>
                          <a:latin typeface="Open Sans"/>
                          <a:ea typeface="Open Sans"/>
                          <a:cs typeface="Open Sans"/>
                          <a:sym typeface="Open Sans"/>
                        </a:rPr>
                        <a:t>numerical</a:t>
                      </a:r>
                      <a:endParaRPr sz="1000">
                        <a:latin typeface="Open Sans"/>
                        <a:ea typeface="Open Sans"/>
                        <a:cs typeface="Open Sans"/>
                        <a:sym typeface="Open Sans"/>
                      </a:endParaRPr>
                    </a:p>
                  </a:txBody>
                  <a:tcPr marT="91425" marB="91425" marR="91425" marL="91425"/>
                </a:tc>
                <a:tc>
                  <a:txBody>
                    <a:bodyPr/>
                    <a:lstStyle/>
                    <a:p>
                      <a:pPr indent="0" lvl="0" marL="0" rtl="0" algn="l">
                        <a:lnSpc>
                          <a:spcPct val="100000"/>
                        </a:lnSpc>
                        <a:spcBef>
                          <a:spcPts val="0"/>
                        </a:spcBef>
                        <a:spcAft>
                          <a:spcPts val="0"/>
                        </a:spcAft>
                        <a:buNone/>
                      </a:pPr>
                      <a:r>
                        <a:rPr lang="en" sz="1000">
                          <a:solidFill>
                            <a:srgbClr val="F2F2F2"/>
                          </a:solidFill>
                          <a:latin typeface="Open Sans"/>
                          <a:ea typeface="Open Sans"/>
                          <a:cs typeface="Open Sans"/>
                          <a:sym typeface="Open Sans"/>
                        </a:rPr>
                        <a:t>0</a:t>
                      </a:r>
                      <a:endParaRPr sz="1000">
                        <a:solidFill>
                          <a:srgbClr val="F2F2F2"/>
                        </a:solidFill>
                        <a:latin typeface="Open Sans"/>
                        <a:ea typeface="Open Sans"/>
                        <a:cs typeface="Open Sans"/>
                        <a:sym typeface="Open Sans"/>
                      </a:endParaRPr>
                    </a:p>
                  </a:txBody>
                  <a:tcPr marT="91425" marB="91425" marR="91425" marL="91425"/>
                </a:tc>
                <a:tc>
                  <a:txBody>
                    <a:bodyPr/>
                    <a:lstStyle/>
                    <a:p>
                      <a:pPr indent="0" lvl="0" marL="0" rtl="0" algn="l">
                        <a:lnSpc>
                          <a:spcPct val="100000"/>
                        </a:lnSpc>
                        <a:spcBef>
                          <a:spcPts val="0"/>
                        </a:spcBef>
                        <a:spcAft>
                          <a:spcPts val="0"/>
                        </a:spcAft>
                        <a:buNone/>
                      </a:pPr>
                      <a:r>
                        <a:t/>
                      </a:r>
                      <a:endParaRPr sz="1000">
                        <a:latin typeface="Open Sans"/>
                        <a:ea typeface="Open Sans"/>
                        <a:cs typeface="Open Sans"/>
                        <a:sym typeface="Open Sans"/>
                      </a:endParaRPr>
                    </a:p>
                  </a:txBody>
                  <a:tcPr marT="91425" marB="91425" marR="91425" marL="91425"/>
                </a:tc>
              </a:tr>
              <a:tr h="454850">
                <a:tc>
                  <a:txBody>
                    <a:bodyPr/>
                    <a:lstStyle/>
                    <a:p>
                      <a:pPr indent="0" lvl="0" marL="0" rtl="0" algn="l">
                        <a:lnSpc>
                          <a:spcPct val="100000"/>
                        </a:lnSpc>
                        <a:spcBef>
                          <a:spcPts val="1000"/>
                        </a:spcBef>
                        <a:spcAft>
                          <a:spcPts val="1000"/>
                        </a:spcAft>
                        <a:buNone/>
                      </a:pPr>
                      <a:r>
                        <a:rPr lang="en" sz="1000">
                          <a:solidFill>
                            <a:schemeClr val="lt1"/>
                          </a:solidFill>
                          <a:latin typeface="Open Sans"/>
                          <a:ea typeface="Open Sans"/>
                          <a:cs typeface="Open Sans"/>
                          <a:sym typeface="Open Sans"/>
                        </a:rPr>
                        <a:t>Quantity</a:t>
                      </a:r>
                      <a:endParaRPr sz="1000">
                        <a:latin typeface="Open Sans"/>
                        <a:ea typeface="Open Sans"/>
                        <a:cs typeface="Open Sans"/>
                        <a:sym typeface="Open Sans"/>
                      </a:endParaRPr>
                    </a:p>
                  </a:txBody>
                  <a:tcPr marT="91425" marB="91425" marR="91425" marL="91425"/>
                </a:tc>
                <a:tc>
                  <a:txBody>
                    <a:bodyPr/>
                    <a:lstStyle/>
                    <a:p>
                      <a:pPr indent="0" lvl="0" marL="0" rtl="0" algn="l">
                        <a:lnSpc>
                          <a:spcPct val="100000"/>
                        </a:lnSpc>
                        <a:spcBef>
                          <a:spcPts val="1000"/>
                        </a:spcBef>
                        <a:spcAft>
                          <a:spcPts val="1000"/>
                        </a:spcAft>
                        <a:buNone/>
                      </a:pPr>
                      <a:r>
                        <a:rPr lang="en" sz="1000">
                          <a:solidFill>
                            <a:schemeClr val="lt1"/>
                          </a:solidFill>
                          <a:latin typeface="Open Sans"/>
                          <a:ea typeface="Open Sans"/>
                          <a:cs typeface="Open Sans"/>
                          <a:sym typeface="Open Sans"/>
                        </a:rPr>
                        <a:t>The quantities of each product (item) per transaction</a:t>
                      </a:r>
                      <a:endParaRPr sz="1000">
                        <a:latin typeface="Open Sans"/>
                        <a:ea typeface="Open Sans"/>
                        <a:cs typeface="Open Sans"/>
                        <a:sym typeface="Open Sans"/>
                      </a:endParaRPr>
                    </a:p>
                  </a:txBody>
                  <a:tcPr marT="91425" marB="91425" marR="91425" marL="91425"/>
                </a:tc>
                <a:tc>
                  <a:txBody>
                    <a:bodyPr/>
                    <a:lstStyle/>
                    <a:p>
                      <a:pPr indent="0" lvl="0" marL="0" rtl="0" algn="l">
                        <a:lnSpc>
                          <a:spcPct val="100000"/>
                        </a:lnSpc>
                        <a:spcBef>
                          <a:spcPts val="1000"/>
                        </a:spcBef>
                        <a:spcAft>
                          <a:spcPts val="1000"/>
                        </a:spcAft>
                        <a:buClr>
                          <a:schemeClr val="hlink"/>
                        </a:buClr>
                        <a:buSzPts val="1100"/>
                        <a:buFont typeface="Arial"/>
                        <a:buNone/>
                      </a:pPr>
                      <a:r>
                        <a:rPr lang="en" sz="1000">
                          <a:solidFill>
                            <a:schemeClr val="lt1"/>
                          </a:solidFill>
                          <a:latin typeface="Open Sans"/>
                          <a:ea typeface="Open Sans"/>
                          <a:cs typeface="Open Sans"/>
                          <a:sym typeface="Open Sans"/>
                        </a:rPr>
                        <a:t>object</a:t>
                      </a:r>
                      <a:endParaRPr sz="1000">
                        <a:latin typeface="Open Sans"/>
                        <a:ea typeface="Open Sans"/>
                        <a:cs typeface="Open Sans"/>
                        <a:sym typeface="Open Sans"/>
                      </a:endParaRPr>
                    </a:p>
                  </a:txBody>
                  <a:tcPr marT="91425" marB="91425" marR="91425" marL="91425"/>
                </a:tc>
                <a:tc>
                  <a:txBody>
                    <a:bodyPr/>
                    <a:lstStyle/>
                    <a:p>
                      <a:pPr indent="0" lvl="0" marL="0" rtl="0" algn="l">
                        <a:lnSpc>
                          <a:spcPct val="100000"/>
                        </a:lnSpc>
                        <a:spcBef>
                          <a:spcPts val="0"/>
                        </a:spcBef>
                        <a:spcAft>
                          <a:spcPts val="0"/>
                        </a:spcAft>
                        <a:buNone/>
                      </a:pPr>
                      <a:r>
                        <a:rPr lang="en" sz="1000">
                          <a:solidFill>
                            <a:srgbClr val="F2F2F2"/>
                          </a:solidFill>
                          <a:latin typeface="Open Sans"/>
                          <a:ea typeface="Open Sans"/>
                          <a:cs typeface="Open Sans"/>
                          <a:sym typeface="Open Sans"/>
                        </a:rPr>
                        <a:t>0</a:t>
                      </a:r>
                      <a:endParaRPr sz="1000">
                        <a:solidFill>
                          <a:srgbClr val="F2F2F2"/>
                        </a:solidFill>
                        <a:latin typeface="Open Sans"/>
                        <a:ea typeface="Open Sans"/>
                        <a:cs typeface="Open Sans"/>
                        <a:sym typeface="Open Sans"/>
                      </a:endParaRPr>
                    </a:p>
                  </a:txBody>
                  <a:tcPr marT="91425" marB="91425" marR="91425" marL="91425"/>
                </a:tc>
                <a:tc>
                  <a:txBody>
                    <a:bodyPr/>
                    <a:lstStyle/>
                    <a:p>
                      <a:pPr indent="0" lvl="0" marL="0" rtl="0" algn="l">
                        <a:lnSpc>
                          <a:spcPct val="100000"/>
                        </a:lnSpc>
                        <a:spcBef>
                          <a:spcPts val="0"/>
                        </a:spcBef>
                        <a:spcAft>
                          <a:spcPts val="0"/>
                        </a:spcAft>
                        <a:buNone/>
                      </a:pPr>
                      <a:r>
                        <a:t/>
                      </a:r>
                      <a:endParaRPr sz="1000">
                        <a:latin typeface="Open Sans"/>
                        <a:ea typeface="Open Sans"/>
                        <a:cs typeface="Open Sans"/>
                        <a:sym typeface="Open Sans"/>
                      </a:endParaRPr>
                    </a:p>
                  </a:txBody>
                  <a:tcPr marT="91425" marB="91425" marR="91425" marL="91425"/>
                </a:tc>
              </a:tr>
              <a:tr h="570025">
                <a:tc>
                  <a:txBody>
                    <a:bodyPr/>
                    <a:lstStyle/>
                    <a:p>
                      <a:pPr indent="0" lvl="0" marL="0" rtl="0" algn="l">
                        <a:lnSpc>
                          <a:spcPct val="100000"/>
                        </a:lnSpc>
                        <a:spcBef>
                          <a:spcPts val="1000"/>
                        </a:spcBef>
                        <a:spcAft>
                          <a:spcPts val="1000"/>
                        </a:spcAft>
                        <a:buNone/>
                      </a:pPr>
                      <a:r>
                        <a:rPr lang="en" sz="1000">
                          <a:solidFill>
                            <a:schemeClr val="lt1"/>
                          </a:solidFill>
                          <a:latin typeface="Open Sans"/>
                          <a:ea typeface="Open Sans"/>
                          <a:cs typeface="Open Sans"/>
                          <a:sym typeface="Open Sans"/>
                        </a:rPr>
                        <a:t>UnitPrice</a:t>
                      </a:r>
                      <a:endParaRPr sz="1000">
                        <a:latin typeface="Open Sans"/>
                        <a:ea typeface="Open Sans"/>
                        <a:cs typeface="Open Sans"/>
                        <a:sym typeface="Open Sans"/>
                      </a:endParaRPr>
                    </a:p>
                  </a:txBody>
                  <a:tcPr marT="91425" marB="91425" marR="91425" marL="91425"/>
                </a:tc>
                <a:tc>
                  <a:txBody>
                    <a:bodyPr/>
                    <a:lstStyle/>
                    <a:p>
                      <a:pPr indent="0" lvl="0" marL="0" rtl="0" algn="l">
                        <a:lnSpc>
                          <a:spcPct val="100000"/>
                        </a:lnSpc>
                        <a:spcBef>
                          <a:spcPts val="1000"/>
                        </a:spcBef>
                        <a:spcAft>
                          <a:spcPts val="1000"/>
                        </a:spcAft>
                        <a:buClr>
                          <a:schemeClr val="hlink"/>
                        </a:buClr>
                        <a:buSzPts val="1100"/>
                        <a:buFont typeface="Arial"/>
                        <a:buNone/>
                      </a:pPr>
                      <a:r>
                        <a:rPr lang="en" sz="1000">
                          <a:solidFill>
                            <a:schemeClr val="lt1"/>
                          </a:solidFill>
                          <a:latin typeface="Open Sans"/>
                          <a:ea typeface="Open Sans"/>
                          <a:cs typeface="Open Sans"/>
                          <a:sym typeface="Open Sans"/>
                        </a:rPr>
                        <a:t>Unit price, product price per unit in sterling</a:t>
                      </a:r>
                      <a:endParaRPr sz="1000">
                        <a:latin typeface="Open Sans"/>
                        <a:ea typeface="Open Sans"/>
                        <a:cs typeface="Open Sans"/>
                        <a:sym typeface="Open Sans"/>
                      </a:endParaRPr>
                    </a:p>
                  </a:txBody>
                  <a:tcPr marT="91425" marB="91425" marR="91425" marL="91425"/>
                </a:tc>
                <a:tc>
                  <a:txBody>
                    <a:bodyPr/>
                    <a:lstStyle/>
                    <a:p>
                      <a:pPr indent="0" lvl="0" marL="0" rtl="0" algn="l">
                        <a:lnSpc>
                          <a:spcPct val="100000"/>
                        </a:lnSpc>
                        <a:spcBef>
                          <a:spcPts val="1000"/>
                        </a:spcBef>
                        <a:spcAft>
                          <a:spcPts val="1000"/>
                        </a:spcAft>
                        <a:buClr>
                          <a:schemeClr val="hlink"/>
                        </a:buClr>
                        <a:buSzPts val="1100"/>
                        <a:buFont typeface="Arial"/>
                        <a:buNone/>
                      </a:pPr>
                      <a:r>
                        <a:rPr lang="en" sz="1000">
                          <a:solidFill>
                            <a:schemeClr val="lt1"/>
                          </a:solidFill>
                          <a:latin typeface="Open Sans"/>
                          <a:ea typeface="Open Sans"/>
                          <a:cs typeface="Open Sans"/>
                          <a:sym typeface="Open Sans"/>
                        </a:rPr>
                        <a:t>numerical</a:t>
                      </a:r>
                      <a:endParaRPr sz="1000">
                        <a:latin typeface="Open Sans"/>
                        <a:ea typeface="Open Sans"/>
                        <a:cs typeface="Open Sans"/>
                        <a:sym typeface="Open Sans"/>
                      </a:endParaRPr>
                    </a:p>
                  </a:txBody>
                  <a:tcPr marT="91425" marB="91425" marR="91425" marL="91425"/>
                </a:tc>
                <a:tc>
                  <a:txBody>
                    <a:bodyPr/>
                    <a:lstStyle/>
                    <a:p>
                      <a:pPr indent="0" lvl="0" marL="0" rtl="0" algn="l">
                        <a:lnSpc>
                          <a:spcPct val="100000"/>
                        </a:lnSpc>
                        <a:spcBef>
                          <a:spcPts val="0"/>
                        </a:spcBef>
                        <a:spcAft>
                          <a:spcPts val="0"/>
                        </a:spcAft>
                        <a:buNone/>
                      </a:pPr>
                      <a:r>
                        <a:rPr lang="en" sz="1000">
                          <a:solidFill>
                            <a:srgbClr val="F2F2F2"/>
                          </a:solidFill>
                          <a:latin typeface="Open Sans"/>
                          <a:ea typeface="Open Sans"/>
                          <a:cs typeface="Open Sans"/>
                          <a:sym typeface="Open Sans"/>
                        </a:rPr>
                        <a:t>0</a:t>
                      </a:r>
                      <a:endParaRPr sz="1000">
                        <a:solidFill>
                          <a:srgbClr val="F2F2F2"/>
                        </a:solidFill>
                        <a:latin typeface="Open Sans"/>
                        <a:ea typeface="Open Sans"/>
                        <a:cs typeface="Open Sans"/>
                        <a:sym typeface="Open Sans"/>
                      </a:endParaRPr>
                    </a:p>
                  </a:txBody>
                  <a:tcPr marT="91425" marB="91425" marR="91425" marL="91425"/>
                </a:tc>
                <a:tc>
                  <a:txBody>
                    <a:bodyPr/>
                    <a:lstStyle/>
                    <a:p>
                      <a:pPr indent="0" lvl="0" marL="0" rtl="0" algn="l">
                        <a:lnSpc>
                          <a:spcPct val="100000"/>
                        </a:lnSpc>
                        <a:spcBef>
                          <a:spcPts val="0"/>
                        </a:spcBef>
                        <a:spcAft>
                          <a:spcPts val="0"/>
                        </a:spcAft>
                        <a:buNone/>
                      </a:pPr>
                      <a:r>
                        <a:t/>
                      </a:r>
                      <a:endParaRPr sz="1000">
                        <a:latin typeface="Open Sans"/>
                        <a:ea typeface="Open Sans"/>
                        <a:cs typeface="Open Sans"/>
                        <a:sym typeface="Open Sans"/>
                      </a:endParaRPr>
                    </a:p>
                  </a:txBody>
                  <a:tcPr marT="91425" marB="91425" marR="91425" marL="91425"/>
                </a:tc>
              </a:tr>
              <a:tr h="376075">
                <a:tc>
                  <a:txBody>
                    <a:bodyPr/>
                    <a:lstStyle/>
                    <a:p>
                      <a:pPr indent="0" lvl="0" marL="0" rtl="0" algn="l">
                        <a:lnSpc>
                          <a:spcPct val="100000"/>
                        </a:lnSpc>
                        <a:spcBef>
                          <a:spcPts val="1000"/>
                        </a:spcBef>
                        <a:spcAft>
                          <a:spcPts val="1000"/>
                        </a:spcAft>
                        <a:buNone/>
                      </a:pPr>
                      <a:r>
                        <a:rPr lang="en" sz="1000">
                          <a:solidFill>
                            <a:schemeClr val="lt1"/>
                          </a:solidFill>
                          <a:latin typeface="Open Sans"/>
                          <a:ea typeface="Open Sans"/>
                          <a:cs typeface="Open Sans"/>
                          <a:sym typeface="Open Sans"/>
                        </a:rPr>
                        <a:t>CustomerID</a:t>
                      </a:r>
                      <a:endParaRPr sz="1000">
                        <a:latin typeface="Open Sans"/>
                        <a:ea typeface="Open Sans"/>
                        <a:cs typeface="Open Sans"/>
                        <a:sym typeface="Open Sans"/>
                      </a:endParaRPr>
                    </a:p>
                  </a:txBody>
                  <a:tcPr marT="91425" marB="91425" marR="91425" marL="91425"/>
                </a:tc>
                <a:tc>
                  <a:txBody>
                    <a:bodyPr/>
                    <a:lstStyle/>
                    <a:p>
                      <a:pPr indent="0" lvl="0" marL="0" rtl="0" algn="l">
                        <a:lnSpc>
                          <a:spcPct val="100000"/>
                        </a:lnSpc>
                        <a:spcBef>
                          <a:spcPts val="1000"/>
                        </a:spcBef>
                        <a:spcAft>
                          <a:spcPts val="1000"/>
                        </a:spcAft>
                        <a:buNone/>
                      </a:pPr>
                      <a:r>
                        <a:rPr lang="en" sz="1000">
                          <a:solidFill>
                            <a:schemeClr val="lt1"/>
                          </a:solidFill>
                          <a:latin typeface="Open Sans"/>
                          <a:ea typeface="Open Sans"/>
                          <a:cs typeface="Open Sans"/>
                          <a:sym typeface="Open Sans"/>
                        </a:rPr>
                        <a:t>Customer number</a:t>
                      </a:r>
                      <a:endParaRPr sz="1000">
                        <a:latin typeface="Open Sans"/>
                        <a:ea typeface="Open Sans"/>
                        <a:cs typeface="Open Sans"/>
                        <a:sym typeface="Open Sans"/>
                      </a:endParaRPr>
                    </a:p>
                  </a:txBody>
                  <a:tcPr marT="91425" marB="91425" marR="91425" marL="91425"/>
                </a:tc>
                <a:tc>
                  <a:txBody>
                    <a:bodyPr/>
                    <a:lstStyle/>
                    <a:p>
                      <a:pPr indent="0" lvl="0" marL="0" rtl="0" algn="l">
                        <a:lnSpc>
                          <a:spcPct val="100000"/>
                        </a:lnSpc>
                        <a:spcBef>
                          <a:spcPts val="1000"/>
                        </a:spcBef>
                        <a:spcAft>
                          <a:spcPts val="1000"/>
                        </a:spcAft>
                        <a:buClr>
                          <a:schemeClr val="hlink"/>
                        </a:buClr>
                        <a:buSzPts val="1100"/>
                        <a:buFont typeface="Arial"/>
                        <a:buNone/>
                      </a:pPr>
                      <a:r>
                        <a:rPr lang="en" sz="1000">
                          <a:solidFill>
                            <a:schemeClr val="lt1"/>
                          </a:solidFill>
                          <a:latin typeface="Open Sans"/>
                          <a:ea typeface="Open Sans"/>
                          <a:cs typeface="Open Sans"/>
                          <a:sym typeface="Open Sans"/>
                        </a:rPr>
                        <a:t>object</a:t>
                      </a:r>
                      <a:endParaRPr sz="1000">
                        <a:latin typeface="Open Sans"/>
                        <a:ea typeface="Open Sans"/>
                        <a:cs typeface="Open Sans"/>
                        <a:sym typeface="Open Sans"/>
                      </a:endParaRPr>
                    </a:p>
                  </a:txBody>
                  <a:tcPr marT="91425" marB="91425" marR="91425" marL="91425"/>
                </a:tc>
                <a:tc>
                  <a:txBody>
                    <a:bodyPr/>
                    <a:lstStyle/>
                    <a:p>
                      <a:pPr indent="0" lvl="0" marL="0" rtl="0" algn="l">
                        <a:lnSpc>
                          <a:spcPct val="100000"/>
                        </a:lnSpc>
                        <a:spcBef>
                          <a:spcPts val="0"/>
                        </a:spcBef>
                        <a:spcAft>
                          <a:spcPts val="0"/>
                        </a:spcAft>
                        <a:buNone/>
                      </a:pPr>
                      <a:r>
                        <a:rPr lang="en" sz="1000">
                          <a:solidFill>
                            <a:srgbClr val="F2F2F2"/>
                          </a:solidFill>
                          <a:latin typeface="Open Sans"/>
                          <a:ea typeface="Open Sans"/>
                          <a:cs typeface="Open Sans"/>
                          <a:sym typeface="Open Sans"/>
                        </a:rPr>
                        <a:t>135080 (24.9%)</a:t>
                      </a:r>
                      <a:endParaRPr sz="1000">
                        <a:solidFill>
                          <a:srgbClr val="F2F2F2"/>
                        </a:solidFill>
                        <a:latin typeface="Open Sans"/>
                        <a:ea typeface="Open Sans"/>
                        <a:cs typeface="Open Sans"/>
                        <a:sym typeface="Open Sans"/>
                      </a:endParaRPr>
                    </a:p>
                  </a:txBody>
                  <a:tcPr marT="91425" marB="91425" marR="91425" marL="91425"/>
                </a:tc>
                <a:tc>
                  <a:txBody>
                    <a:bodyPr/>
                    <a:lstStyle/>
                    <a:p>
                      <a:pPr indent="0" lvl="0" marL="0" rtl="0" algn="l">
                        <a:lnSpc>
                          <a:spcPct val="100000"/>
                        </a:lnSpc>
                        <a:spcBef>
                          <a:spcPts val="0"/>
                        </a:spcBef>
                        <a:spcAft>
                          <a:spcPts val="0"/>
                        </a:spcAft>
                        <a:buNone/>
                      </a:pPr>
                      <a:r>
                        <a:t/>
                      </a:r>
                      <a:endParaRPr sz="1000">
                        <a:latin typeface="Open Sans"/>
                        <a:ea typeface="Open Sans"/>
                        <a:cs typeface="Open Sans"/>
                        <a:sym typeface="Open Sans"/>
                      </a:endParaRPr>
                    </a:p>
                  </a:txBody>
                  <a:tcPr marT="91425" marB="91425" marR="91425" marL="91425"/>
                </a:tc>
              </a:tr>
              <a:tr h="489150">
                <a:tc>
                  <a:txBody>
                    <a:bodyPr/>
                    <a:lstStyle/>
                    <a:p>
                      <a:pPr indent="0" lvl="0" marL="0" rtl="0" algn="l">
                        <a:lnSpc>
                          <a:spcPct val="100000"/>
                        </a:lnSpc>
                        <a:spcBef>
                          <a:spcPts val="1000"/>
                        </a:spcBef>
                        <a:spcAft>
                          <a:spcPts val="1000"/>
                        </a:spcAft>
                        <a:buClr>
                          <a:schemeClr val="hlink"/>
                        </a:buClr>
                        <a:buSzPts val="1100"/>
                        <a:buFont typeface="Arial"/>
                        <a:buNone/>
                      </a:pPr>
                      <a:r>
                        <a:rPr lang="en" sz="1000">
                          <a:solidFill>
                            <a:schemeClr val="lt1"/>
                          </a:solidFill>
                          <a:latin typeface="Open Sans"/>
                          <a:ea typeface="Open Sans"/>
                          <a:cs typeface="Open Sans"/>
                          <a:sym typeface="Open Sans"/>
                        </a:rPr>
                        <a:t>Country</a:t>
                      </a:r>
                      <a:endParaRPr sz="1000">
                        <a:latin typeface="Open Sans"/>
                        <a:ea typeface="Open Sans"/>
                        <a:cs typeface="Open Sans"/>
                        <a:sym typeface="Open Sans"/>
                      </a:endParaRPr>
                    </a:p>
                  </a:txBody>
                  <a:tcPr marT="91425" marB="91425" marR="91425" marL="91425"/>
                </a:tc>
                <a:tc>
                  <a:txBody>
                    <a:bodyPr/>
                    <a:lstStyle/>
                    <a:p>
                      <a:pPr indent="0" lvl="0" marL="0" rtl="0" algn="l">
                        <a:lnSpc>
                          <a:spcPct val="100000"/>
                        </a:lnSpc>
                        <a:spcBef>
                          <a:spcPts val="1000"/>
                        </a:spcBef>
                        <a:spcAft>
                          <a:spcPts val="1000"/>
                        </a:spcAft>
                        <a:buClr>
                          <a:schemeClr val="hlink"/>
                        </a:buClr>
                        <a:buSzPts val="1100"/>
                        <a:buFont typeface="Arial"/>
                        <a:buNone/>
                      </a:pPr>
                      <a:r>
                        <a:rPr lang="en" sz="1000">
                          <a:solidFill>
                            <a:schemeClr val="lt1"/>
                          </a:solidFill>
                          <a:latin typeface="Open Sans"/>
                          <a:ea typeface="Open Sans"/>
                          <a:cs typeface="Open Sans"/>
                          <a:sym typeface="Open Sans"/>
                        </a:rPr>
                        <a:t>Country name, the name of the country where each customer resides</a:t>
                      </a:r>
                      <a:endParaRPr sz="1000">
                        <a:latin typeface="Open Sans"/>
                        <a:ea typeface="Open Sans"/>
                        <a:cs typeface="Open Sans"/>
                        <a:sym typeface="Open Sans"/>
                      </a:endParaRPr>
                    </a:p>
                  </a:txBody>
                  <a:tcPr marT="91425" marB="91425" marR="91425" marL="91425"/>
                </a:tc>
                <a:tc>
                  <a:txBody>
                    <a:bodyPr/>
                    <a:lstStyle/>
                    <a:p>
                      <a:pPr indent="0" lvl="0" marL="0" rtl="0" algn="l">
                        <a:lnSpc>
                          <a:spcPct val="100000"/>
                        </a:lnSpc>
                        <a:spcBef>
                          <a:spcPts val="1000"/>
                        </a:spcBef>
                        <a:spcAft>
                          <a:spcPts val="1000"/>
                        </a:spcAft>
                        <a:buClr>
                          <a:schemeClr val="hlink"/>
                        </a:buClr>
                        <a:buSzPts val="1100"/>
                        <a:buFont typeface="Arial"/>
                        <a:buNone/>
                      </a:pPr>
                      <a:r>
                        <a:rPr lang="en" sz="1000">
                          <a:solidFill>
                            <a:schemeClr val="lt1"/>
                          </a:solidFill>
                          <a:latin typeface="Open Sans"/>
                          <a:ea typeface="Open Sans"/>
                          <a:cs typeface="Open Sans"/>
                          <a:sym typeface="Open Sans"/>
                        </a:rPr>
                        <a:t>object</a:t>
                      </a:r>
                      <a:endParaRPr sz="1000">
                        <a:latin typeface="Open Sans"/>
                        <a:ea typeface="Open Sans"/>
                        <a:cs typeface="Open Sans"/>
                        <a:sym typeface="Open Sans"/>
                      </a:endParaRPr>
                    </a:p>
                  </a:txBody>
                  <a:tcPr marT="91425" marB="91425" marR="91425" marL="91425"/>
                </a:tc>
                <a:tc>
                  <a:txBody>
                    <a:bodyPr/>
                    <a:lstStyle/>
                    <a:p>
                      <a:pPr indent="0" lvl="0" marL="0" rtl="0" algn="l">
                        <a:lnSpc>
                          <a:spcPct val="100000"/>
                        </a:lnSpc>
                        <a:spcBef>
                          <a:spcPts val="0"/>
                        </a:spcBef>
                        <a:spcAft>
                          <a:spcPts val="0"/>
                        </a:spcAft>
                        <a:buNone/>
                      </a:pPr>
                      <a:r>
                        <a:rPr lang="en" sz="1000">
                          <a:solidFill>
                            <a:srgbClr val="F2F2F2"/>
                          </a:solidFill>
                          <a:latin typeface="Open Sans"/>
                          <a:ea typeface="Open Sans"/>
                          <a:cs typeface="Open Sans"/>
                          <a:sym typeface="Open Sans"/>
                        </a:rPr>
                        <a:t>0</a:t>
                      </a:r>
                      <a:endParaRPr sz="1000">
                        <a:solidFill>
                          <a:srgbClr val="F2F2F2"/>
                        </a:solidFill>
                        <a:latin typeface="Open Sans"/>
                        <a:ea typeface="Open Sans"/>
                        <a:cs typeface="Open Sans"/>
                        <a:sym typeface="Open Sans"/>
                      </a:endParaRPr>
                    </a:p>
                  </a:txBody>
                  <a:tcPr marT="91425" marB="91425" marR="91425" marL="91425"/>
                </a:tc>
                <a:tc>
                  <a:txBody>
                    <a:bodyPr/>
                    <a:lstStyle/>
                    <a:p>
                      <a:pPr indent="0" lvl="0" marL="0" rtl="0" algn="l">
                        <a:lnSpc>
                          <a:spcPct val="100000"/>
                        </a:lnSpc>
                        <a:spcBef>
                          <a:spcPts val="0"/>
                        </a:spcBef>
                        <a:spcAft>
                          <a:spcPts val="0"/>
                        </a:spcAft>
                        <a:buNone/>
                      </a:pPr>
                      <a:r>
                        <a:t/>
                      </a:r>
                      <a:endParaRPr sz="1000">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7"/>
          <p:cNvSpPr/>
          <p:nvPr/>
        </p:nvSpPr>
        <p:spPr>
          <a:xfrm>
            <a:off x="4959675" y="1317100"/>
            <a:ext cx="2953500" cy="30990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7"/>
          <p:cNvSpPr/>
          <p:nvPr/>
        </p:nvSpPr>
        <p:spPr>
          <a:xfrm>
            <a:off x="1230825" y="1317100"/>
            <a:ext cx="2955600" cy="30990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7"/>
          <p:cNvSpPr/>
          <p:nvPr/>
        </p:nvSpPr>
        <p:spPr>
          <a:xfrm>
            <a:off x="2008075" y="1640350"/>
            <a:ext cx="1401000" cy="1443000"/>
          </a:xfrm>
          <a:prstGeom prst="ellipse">
            <a:avLst/>
          </a:prstGeom>
          <a:gradFill>
            <a:gsLst>
              <a:gs pos="0">
                <a:schemeClr val="accent1"/>
              </a:gs>
              <a:gs pos="50000">
                <a:schemeClr val="accent6"/>
              </a:gs>
              <a:gs pos="100000">
                <a:schemeClr val="accent5"/>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7"/>
          <p:cNvSpPr txBox="1"/>
          <p:nvPr>
            <p:ph idx="1" type="subTitle"/>
          </p:nvPr>
        </p:nvSpPr>
        <p:spPr>
          <a:xfrm>
            <a:off x="1467775" y="3460650"/>
            <a:ext cx="2481600" cy="36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Missing Values</a:t>
            </a:r>
            <a:endParaRPr/>
          </a:p>
        </p:txBody>
      </p:sp>
      <p:sp>
        <p:nvSpPr>
          <p:cNvPr id="541" name="Google Shape;541;p77"/>
          <p:cNvSpPr txBox="1"/>
          <p:nvPr>
            <p:ph idx="2" type="subTitle"/>
          </p:nvPr>
        </p:nvSpPr>
        <p:spPr>
          <a:xfrm>
            <a:off x="5092100" y="3462600"/>
            <a:ext cx="26886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Duplicate Entries</a:t>
            </a:r>
            <a:endParaRPr/>
          </a:p>
        </p:txBody>
      </p:sp>
      <p:sp>
        <p:nvSpPr>
          <p:cNvPr id="542" name="Google Shape;542;p77"/>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Missing Values and Duplicate Data</a:t>
            </a:r>
            <a:endParaRPr>
              <a:solidFill>
                <a:schemeClr val="accent6"/>
              </a:solidFill>
            </a:endParaRPr>
          </a:p>
        </p:txBody>
      </p:sp>
      <p:sp>
        <p:nvSpPr>
          <p:cNvPr id="543" name="Google Shape;543;p77"/>
          <p:cNvSpPr/>
          <p:nvPr/>
        </p:nvSpPr>
        <p:spPr>
          <a:xfrm>
            <a:off x="5719275" y="1620700"/>
            <a:ext cx="1434300" cy="1482300"/>
          </a:xfrm>
          <a:prstGeom prst="ellipse">
            <a:avLst/>
          </a:prstGeom>
          <a:gradFill>
            <a:gsLst>
              <a:gs pos="0">
                <a:schemeClr val="accent1"/>
              </a:gs>
              <a:gs pos="50000">
                <a:schemeClr val="accent3"/>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77"/>
          <p:cNvSpPr/>
          <p:nvPr/>
        </p:nvSpPr>
        <p:spPr>
          <a:xfrm>
            <a:off x="2708113" y="3944413"/>
            <a:ext cx="1477200" cy="246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77"/>
          <p:cNvSpPr/>
          <p:nvPr/>
        </p:nvSpPr>
        <p:spPr>
          <a:xfrm>
            <a:off x="4958688" y="3944413"/>
            <a:ext cx="1477200" cy="246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77"/>
          <p:cNvSpPr txBox="1"/>
          <p:nvPr/>
        </p:nvSpPr>
        <p:spPr>
          <a:xfrm>
            <a:off x="5826775" y="2046250"/>
            <a:ext cx="12192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900">
                <a:solidFill>
                  <a:schemeClr val="dk2"/>
                </a:solidFill>
                <a:latin typeface="Open Sans"/>
                <a:ea typeface="Open Sans"/>
                <a:cs typeface="Open Sans"/>
                <a:sym typeface="Open Sans"/>
              </a:rPr>
              <a:t>5.228</a:t>
            </a:r>
            <a:endParaRPr b="1" sz="2900">
              <a:solidFill>
                <a:schemeClr val="dk2"/>
              </a:solidFill>
              <a:latin typeface="Open Sans"/>
              <a:ea typeface="Open Sans"/>
              <a:cs typeface="Open Sans"/>
              <a:sym typeface="Open Sans"/>
            </a:endParaRPr>
          </a:p>
        </p:txBody>
      </p:sp>
      <p:sp>
        <p:nvSpPr>
          <p:cNvPr id="547" name="Google Shape;547;p77"/>
          <p:cNvSpPr txBox="1"/>
          <p:nvPr/>
        </p:nvSpPr>
        <p:spPr>
          <a:xfrm>
            <a:off x="1861575" y="2061700"/>
            <a:ext cx="16941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700">
                <a:solidFill>
                  <a:schemeClr val="dk2"/>
                </a:solidFill>
                <a:latin typeface="Open Sans"/>
                <a:ea typeface="Open Sans"/>
                <a:cs typeface="Open Sans"/>
                <a:sym typeface="Open Sans"/>
              </a:rPr>
              <a:t>135.080</a:t>
            </a:r>
            <a:endParaRPr b="1" sz="2700">
              <a:solidFill>
                <a:schemeClr val="dk2"/>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78"/>
          <p:cNvSpPr txBox="1"/>
          <p:nvPr>
            <p:ph type="title"/>
          </p:nvPr>
        </p:nvSpPr>
        <p:spPr>
          <a:xfrm>
            <a:off x="720000" y="159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 Engineering | RFM Model</a:t>
            </a:r>
            <a:endParaRPr>
              <a:solidFill>
                <a:schemeClr val="accent2"/>
              </a:solidFill>
            </a:endParaRPr>
          </a:p>
        </p:txBody>
      </p:sp>
      <p:sp>
        <p:nvSpPr>
          <p:cNvPr id="553" name="Google Shape;553;p78"/>
          <p:cNvSpPr txBox="1"/>
          <p:nvPr>
            <p:ph idx="2" type="title"/>
          </p:nvPr>
        </p:nvSpPr>
        <p:spPr>
          <a:xfrm>
            <a:off x="387125" y="2400763"/>
            <a:ext cx="2305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Recency</a:t>
            </a:r>
            <a:endParaRPr/>
          </a:p>
        </p:txBody>
      </p:sp>
      <p:sp>
        <p:nvSpPr>
          <p:cNvPr id="554" name="Google Shape;554;p78"/>
          <p:cNvSpPr txBox="1"/>
          <p:nvPr>
            <p:ph idx="1" type="subTitle"/>
          </p:nvPr>
        </p:nvSpPr>
        <p:spPr>
          <a:xfrm>
            <a:off x="220775" y="3602250"/>
            <a:ext cx="2638200" cy="5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freshness of customer activity</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time since last order (days)</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lang="en"/>
              <a:t>modified from ‘InvoiceDate’ feature</a:t>
            </a:r>
            <a:endParaRPr/>
          </a:p>
        </p:txBody>
      </p:sp>
      <p:sp>
        <p:nvSpPr>
          <p:cNvPr id="555" name="Google Shape;555;p78"/>
          <p:cNvSpPr txBox="1"/>
          <p:nvPr>
            <p:ph idx="3" type="title"/>
          </p:nvPr>
        </p:nvSpPr>
        <p:spPr>
          <a:xfrm>
            <a:off x="3464157" y="2400763"/>
            <a:ext cx="2305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Frequency</a:t>
            </a:r>
            <a:endParaRPr/>
          </a:p>
        </p:txBody>
      </p:sp>
      <p:sp>
        <p:nvSpPr>
          <p:cNvPr id="556" name="Google Shape;556;p78"/>
          <p:cNvSpPr txBox="1"/>
          <p:nvPr>
            <p:ph idx="9" type="title"/>
          </p:nvPr>
        </p:nvSpPr>
        <p:spPr>
          <a:xfrm>
            <a:off x="6541170" y="2400763"/>
            <a:ext cx="2305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Monetary</a:t>
            </a:r>
            <a:endParaRPr/>
          </a:p>
        </p:txBody>
      </p:sp>
      <p:sp>
        <p:nvSpPr>
          <p:cNvPr id="557" name="Google Shape;557;p78"/>
          <p:cNvSpPr/>
          <p:nvPr/>
        </p:nvSpPr>
        <p:spPr>
          <a:xfrm>
            <a:off x="7130045" y="1348524"/>
            <a:ext cx="1086300" cy="1052400"/>
          </a:xfrm>
          <a:prstGeom prst="ellipse">
            <a:avLst/>
          </a:prstGeom>
          <a:gradFill>
            <a:gsLst>
              <a:gs pos="0">
                <a:schemeClr val="accent1"/>
              </a:gs>
              <a:gs pos="50000">
                <a:schemeClr val="accent2"/>
              </a:gs>
              <a:gs pos="100000">
                <a:schemeClr val="accent6"/>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8" name="Google Shape;558;p78"/>
          <p:cNvGrpSpPr/>
          <p:nvPr/>
        </p:nvGrpSpPr>
        <p:grpSpPr>
          <a:xfrm>
            <a:off x="7397617" y="1607734"/>
            <a:ext cx="550816" cy="533632"/>
            <a:chOff x="3241130" y="2572163"/>
            <a:chExt cx="369551" cy="369551"/>
          </a:xfrm>
        </p:grpSpPr>
        <p:sp>
          <p:nvSpPr>
            <p:cNvPr id="559" name="Google Shape;559;p78"/>
            <p:cNvSpPr/>
            <p:nvPr/>
          </p:nvSpPr>
          <p:spPr>
            <a:xfrm>
              <a:off x="3241130" y="2572163"/>
              <a:ext cx="369551" cy="369551"/>
            </a:xfrm>
            <a:custGeom>
              <a:rect b="b" l="l" r="r" t="t"/>
              <a:pathLst>
                <a:path extrusionOk="0" h="10086" w="10086">
                  <a:moveTo>
                    <a:pt x="2412" y="6619"/>
                  </a:moveTo>
                  <a:cubicBezTo>
                    <a:pt x="2347" y="6829"/>
                    <a:pt x="2180" y="6996"/>
                    <a:pt x="1970" y="7060"/>
                  </a:cubicBezTo>
                  <a:lnTo>
                    <a:pt x="1970" y="6619"/>
                  </a:lnTo>
                  <a:close/>
                  <a:moveTo>
                    <a:pt x="8116" y="6619"/>
                  </a:moveTo>
                  <a:lnTo>
                    <a:pt x="8116" y="7061"/>
                  </a:lnTo>
                  <a:cubicBezTo>
                    <a:pt x="7906" y="6996"/>
                    <a:pt x="7739" y="6829"/>
                    <a:pt x="7675" y="6619"/>
                  </a:cubicBezTo>
                  <a:close/>
                  <a:moveTo>
                    <a:pt x="1576" y="6619"/>
                  </a:moveTo>
                  <a:lnTo>
                    <a:pt x="1576" y="7289"/>
                  </a:lnTo>
                  <a:lnTo>
                    <a:pt x="1576" y="7368"/>
                  </a:lnTo>
                  <a:lnTo>
                    <a:pt x="1186" y="7368"/>
                  </a:lnTo>
                  <a:cubicBezTo>
                    <a:pt x="1183" y="7368"/>
                    <a:pt x="1182" y="7366"/>
                    <a:pt x="1182" y="7365"/>
                  </a:cubicBezTo>
                  <a:lnTo>
                    <a:pt x="1182" y="6622"/>
                  </a:lnTo>
                  <a:cubicBezTo>
                    <a:pt x="1182" y="6620"/>
                    <a:pt x="1183" y="6619"/>
                    <a:pt x="1186" y="6619"/>
                  </a:cubicBezTo>
                  <a:close/>
                  <a:moveTo>
                    <a:pt x="8900" y="6619"/>
                  </a:moveTo>
                  <a:cubicBezTo>
                    <a:pt x="8902" y="6619"/>
                    <a:pt x="8903" y="6620"/>
                    <a:pt x="8903" y="6622"/>
                  </a:cubicBezTo>
                  <a:lnTo>
                    <a:pt x="8903" y="7365"/>
                  </a:lnTo>
                  <a:cubicBezTo>
                    <a:pt x="8903" y="7366"/>
                    <a:pt x="8902" y="7368"/>
                    <a:pt x="8900" y="7368"/>
                  </a:cubicBezTo>
                  <a:lnTo>
                    <a:pt x="8510" y="7368"/>
                  </a:lnTo>
                  <a:lnTo>
                    <a:pt x="8510" y="7289"/>
                  </a:lnTo>
                  <a:lnTo>
                    <a:pt x="8510" y="6619"/>
                  </a:lnTo>
                  <a:close/>
                  <a:moveTo>
                    <a:pt x="9416" y="395"/>
                  </a:moveTo>
                  <a:cubicBezTo>
                    <a:pt x="9568" y="395"/>
                    <a:pt x="9691" y="518"/>
                    <a:pt x="9691" y="671"/>
                  </a:cubicBezTo>
                  <a:lnTo>
                    <a:pt x="9691" y="8352"/>
                  </a:lnTo>
                  <a:cubicBezTo>
                    <a:pt x="9691" y="8504"/>
                    <a:pt x="9568" y="8628"/>
                    <a:pt x="9416" y="8628"/>
                  </a:cubicBezTo>
                  <a:lnTo>
                    <a:pt x="8510" y="8628"/>
                  </a:lnTo>
                  <a:lnTo>
                    <a:pt x="8510" y="7762"/>
                  </a:lnTo>
                  <a:lnTo>
                    <a:pt x="8901" y="7762"/>
                  </a:lnTo>
                  <a:cubicBezTo>
                    <a:pt x="9120" y="7762"/>
                    <a:pt x="9297" y="7583"/>
                    <a:pt x="9297" y="7365"/>
                  </a:cubicBezTo>
                  <a:lnTo>
                    <a:pt x="9297" y="6622"/>
                  </a:lnTo>
                  <a:cubicBezTo>
                    <a:pt x="9297" y="6402"/>
                    <a:pt x="9120" y="6225"/>
                    <a:pt x="8901" y="6225"/>
                  </a:cubicBezTo>
                  <a:lnTo>
                    <a:pt x="1186" y="6225"/>
                  </a:lnTo>
                  <a:cubicBezTo>
                    <a:pt x="967" y="6225"/>
                    <a:pt x="789" y="6403"/>
                    <a:pt x="789" y="6622"/>
                  </a:cubicBezTo>
                  <a:lnTo>
                    <a:pt x="789" y="7365"/>
                  </a:lnTo>
                  <a:cubicBezTo>
                    <a:pt x="789" y="7584"/>
                    <a:pt x="966" y="7762"/>
                    <a:pt x="1186" y="7762"/>
                  </a:cubicBezTo>
                  <a:lnTo>
                    <a:pt x="1576" y="7762"/>
                  </a:lnTo>
                  <a:lnTo>
                    <a:pt x="1576" y="8628"/>
                  </a:lnTo>
                  <a:lnTo>
                    <a:pt x="671" y="8628"/>
                  </a:lnTo>
                  <a:cubicBezTo>
                    <a:pt x="519" y="8628"/>
                    <a:pt x="395" y="8504"/>
                    <a:pt x="395" y="8352"/>
                  </a:cubicBezTo>
                  <a:lnTo>
                    <a:pt x="395" y="671"/>
                  </a:lnTo>
                  <a:cubicBezTo>
                    <a:pt x="395" y="518"/>
                    <a:pt x="519" y="395"/>
                    <a:pt x="671" y="395"/>
                  </a:cubicBezTo>
                  <a:close/>
                  <a:moveTo>
                    <a:pt x="1970" y="9250"/>
                  </a:moveTo>
                  <a:cubicBezTo>
                    <a:pt x="2180" y="9315"/>
                    <a:pt x="2347" y="9481"/>
                    <a:pt x="2412" y="9691"/>
                  </a:cubicBezTo>
                  <a:lnTo>
                    <a:pt x="1970" y="9691"/>
                  </a:lnTo>
                  <a:lnTo>
                    <a:pt x="1970" y="9250"/>
                  </a:lnTo>
                  <a:close/>
                  <a:moveTo>
                    <a:pt x="7269" y="6619"/>
                  </a:moveTo>
                  <a:cubicBezTo>
                    <a:pt x="7349" y="7047"/>
                    <a:pt x="7687" y="7386"/>
                    <a:pt x="8116" y="7465"/>
                  </a:cubicBezTo>
                  <a:lnTo>
                    <a:pt x="8116" y="8844"/>
                  </a:lnTo>
                  <a:cubicBezTo>
                    <a:pt x="7687" y="8925"/>
                    <a:pt x="7349" y="9264"/>
                    <a:pt x="7269" y="9691"/>
                  </a:cubicBezTo>
                  <a:lnTo>
                    <a:pt x="2818" y="9691"/>
                  </a:lnTo>
                  <a:cubicBezTo>
                    <a:pt x="2737" y="9264"/>
                    <a:pt x="2399" y="8925"/>
                    <a:pt x="1970" y="8844"/>
                  </a:cubicBezTo>
                  <a:lnTo>
                    <a:pt x="1970" y="7465"/>
                  </a:lnTo>
                  <a:cubicBezTo>
                    <a:pt x="2399" y="7386"/>
                    <a:pt x="2737" y="7047"/>
                    <a:pt x="2818" y="6619"/>
                  </a:cubicBezTo>
                  <a:close/>
                  <a:moveTo>
                    <a:pt x="8116" y="9250"/>
                  </a:moveTo>
                  <a:lnTo>
                    <a:pt x="8116" y="9691"/>
                  </a:lnTo>
                  <a:lnTo>
                    <a:pt x="7675" y="9691"/>
                  </a:lnTo>
                  <a:cubicBezTo>
                    <a:pt x="7739" y="9481"/>
                    <a:pt x="7906" y="9315"/>
                    <a:pt x="8116" y="9250"/>
                  </a:cubicBezTo>
                  <a:close/>
                  <a:moveTo>
                    <a:pt x="670" y="1"/>
                  </a:moveTo>
                  <a:cubicBezTo>
                    <a:pt x="300" y="1"/>
                    <a:pt x="1" y="301"/>
                    <a:pt x="1" y="671"/>
                  </a:cubicBezTo>
                  <a:lnTo>
                    <a:pt x="1" y="8352"/>
                  </a:lnTo>
                  <a:cubicBezTo>
                    <a:pt x="1" y="8722"/>
                    <a:pt x="300" y="9022"/>
                    <a:pt x="670" y="9022"/>
                  </a:cubicBezTo>
                  <a:lnTo>
                    <a:pt x="1576" y="9022"/>
                  </a:lnTo>
                  <a:lnTo>
                    <a:pt x="1576" y="9023"/>
                  </a:lnTo>
                  <a:lnTo>
                    <a:pt x="1576" y="9888"/>
                  </a:lnTo>
                  <a:cubicBezTo>
                    <a:pt x="1576" y="9998"/>
                    <a:pt x="1665" y="10086"/>
                    <a:pt x="1774" y="10086"/>
                  </a:cubicBezTo>
                  <a:lnTo>
                    <a:pt x="8312" y="10086"/>
                  </a:lnTo>
                  <a:cubicBezTo>
                    <a:pt x="8421" y="10086"/>
                    <a:pt x="8510" y="9998"/>
                    <a:pt x="8510" y="9888"/>
                  </a:cubicBezTo>
                  <a:lnTo>
                    <a:pt x="8510" y="9023"/>
                  </a:lnTo>
                  <a:lnTo>
                    <a:pt x="8510" y="9022"/>
                  </a:lnTo>
                  <a:lnTo>
                    <a:pt x="9416" y="9022"/>
                  </a:lnTo>
                  <a:cubicBezTo>
                    <a:pt x="9786" y="9022"/>
                    <a:pt x="10085" y="8722"/>
                    <a:pt x="10085" y="8352"/>
                  </a:cubicBezTo>
                  <a:lnTo>
                    <a:pt x="10085" y="671"/>
                  </a:lnTo>
                  <a:cubicBezTo>
                    <a:pt x="10085" y="301"/>
                    <a:pt x="9786" y="1"/>
                    <a:pt x="94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78"/>
            <p:cNvSpPr/>
            <p:nvPr/>
          </p:nvSpPr>
          <p:spPr>
            <a:xfrm>
              <a:off x="3275791" y="2611148"/>
              <a:ext cx="179023" cy="158798"/>
            </a:xfrm>
            <a:custGeom>
              <a:rect b="b" l="l" r="r" t="t"/>
              <a:pathLst>
                <a:path extrusionOk="0" h="4334" w="4886">
                  <a:moveTo>
                    <a:pt x="4491" y="1340"/>
                  </a:moveTo>
                  <a:lnTo>
                    <a:pt x="4491" y="3939"/>
                  </a:lnTo>
                  <a:lnTo>
                    <a:pt x="1892" y="3939"/>
                  </a:lnTo>
                  <a:lnTo>
                    <a:pt x="4491" y="1340"/>
                  </a:lnTo>
                  <a:close/>
                  <a:moveTo>
                    <a:pt x="198" y="1"/>
                  </a:moveTo>
                  <a:cubicBezTo>
                    <a:pt x="88" y="1"/>
                    <a:pt x="0" y="89"/>
                    <a:pt x="0" y="197"/>
                  </a:cubicBezTo>
                  <a:lnTo>
                    <a:pt x="0" y="4137"/>
                  </a:lnTo>
                  <a:cubicBezTo>
                    <a:pt x="0" y="4245"/>
                    <a:pt x="88" y="4333"/>
                    <a:pt x="198" y="4333"/>
                  </a:cubicBezTo>
                  <a:lnTo>
                    <a:pt x="4688" y="4333"/>
                  </a:lnTo>
                  <a:cubicBezTo>
                    <a:pt x="4797" y="4333"/>
                    <a:pt x="4885" y="4245"/>
                    <a:pt x="4885" y="4137"/>
                  </a:cubicBezTo>
                  <a:lnTo>
                    <a:pt x="4885" y="197"/>
                  </a:lnTo>
                  <a:cubicBezTo>
                    <a:pt x="4885" y="89"/>
                    <a:pt x="4797" y="1"/>
                    <a:pt x="4688" y="1"/>
                  </a:cubicBezTo>
                  <a:lnTo>
                    <a:pt x="3341" y="1"/>
                  </a:lnTo>
                  <a:cubicBezTo>
                    <a:pt x="3242" y="1"/>
                    <a:pt x="3154" y="70"/>
                    <a:pt x="3140" y="168"/>
                  </a:cubicBezTo>
                  <a:cubicBezTo>
                    <a:pt x="3123" y="289"/>
                    <a:pt x="3216" y="395"/>
                    <a:pt x="3335" y="395"/>
                  </a:cubicBezTo>
                  <a:lnTo>
                    <a:pt x="4491" y="395"/>
                  </a:lnTo>
                  <a:lnTo>
                    <a:pt x="4491" y="783"/>
                  </a:lnTo>
                  <a:lnTo>
                    <a:pt x="1332" y="3939"/>
                  </a:lnTo>
                  <a:lnTo>
                    <a:pt x="394" y="3939"/>
                  </a:lnTo>
                  <a:lnTo>
                    <a:pt x="394" y="395"/>
                  </a:lnTo>
                  <a:lnTo>
                    <a:pt x="1548" y="395"/>
                  </a:lnTo>
                  <a:cubicBezTo>
                    <a:pt x="1647" y="395"/>
                    <a:pt x="1735" y="324"/>
                    <a:pt x="1750" y="226"/>
                  </a:cubicBezTo>
                  <a:cubicBezTo>
                    <a:pt x="1767" y="105"/>
                    <a:pt x="1673" y="1"/>
                    <a:pt x="15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78"/>
            <p:cNvSpPr/>
            <p:nvPr/>
          </p:nvSpPr>
          <p:spPr>
            <a:xfrm>
              <a:off x="3474967" y="2611148"/>
              <a:ext cx="101053" cy="101053"/>
            </a:xfrm>
            <a:custGeom>
              <a:rect b="b" l="l" r="r" t="t"/>
              <a:pathLst>
                <a:path extrusionOk="0" h="2758" w="2758">
                  <a:moveTo>
                    <a:pt x="788" y="395"/>
                  </a:moveTo>
                  <a:lnTo>
                    <a:pt x="788" y="788"/>
                  </a:lnTo>
                  <a:lnTo>
                    <a:pt x="394" y="788"/>
                  </a:lnTo>
                  <a:lnTo>
                    <a:pt x="394" y="395"/>
                  </a:lnTo>
                  <a:close/>
                  <a:moveTo>
                    <a:pt x="1576" y="395"/>
                  </a:moveTo>
                  <a:lnTo>
                    <a:pt x="1576" y="788"/>
                  </a:lnTo>
                  <a:lnTo>
                    <a:pt x="1182" y="788"/>
                  </a:lnTo>
                  <a:lnTo>
                    <a:pt x="1182" y="395"/>
                  </a:lnTo>
                  <a:close/>
                  <a:moveTo>
                    <a:pt x="2364" y="395"/>
                  </a:moveTo>
                  <a:lnTo>
                    <a:pt x="2364" y="788"/>
                  </a:lnTo>
                  <a:lnTo>
                    <a:pt x="1970" y="788"/>
                  </a:lnTo>
                  <a:lnTo>
                    <a:pt x="1970" y="395"/>
                  </a:lnTo>
                  <a:close/>
                  <a:moveTo>
                    <a:pt x="788" y="1182"/>
                  </a:moveTo>
                  <a:lnTo>
                    <a:pt x="788" y="1576"/>
                  </a:lnTo>
                  <a:lnTo>
                    <a:pt x="394" y="1576"/>
                  </a:lnTo>
                  <a:lnTo>
                    <a:pt x="394" y="1182"/>
                  </a:lnTo>
                  <a:close/>
                  <a:moveTo>
                    <a:pt x="1576" y="1182"/>
                  </a:moveTo>
                  <a:lnTo>
                    <a:pt x="1576" y="1576"/>
                  </a:lnTo>
                  <a:lnTo>
                    <a:pt x="1182" y="1576"/>
                  </a:lnTo>
                  <a:lnTo>
                    <a:pt x="1182" y="1182"/>
                  </a:lnTo>
                  <a:close/>
                  <a:moveTo>
                    <a:pt x="2364" y="1182"/>
                  </a:moveTo>
                  <a:lnTo>
                    <a:pt x="2364" y="1576"/>
                  </a:lnTo>
                  <a:lnTo>
                    <a:pt x="1970" y="1576"/>
                  </a:lnTo>
                  <a:lnTo>
                    <a:pt x="1970" y="1182"/>
                  </a:lnTo>
                  <a:close/>
                  <a:moveTo>
                    <a:pt x="788" y="1970"/>
                  </a:moveTo>
                  <a:lnTo>
                    <a:pt x="788" y="2364"/>
                  </a:lnTo>
                  <a:lnTo>
                    <a:pt x="394" y="2364"/>
                  </a:lnTo>
                  <a:lnTo>
                    <a:pt x="394" y="1970"/>
                  </a:lnTo>
                  <a:close/>
                  <a:moveTo>
                    <a:pt x="1576" y="1970"/>
                  </a:moveTo>
                  <a:lnTo>
                    <a:pt x="1576" y="2364"/>
                  </a:lnTo>
                  <a:lnTo>
                    <a:pt x="1182" y="2364"/>
                  </a:lnTo>
                  <a:lnTo>
                    <a:pt x="1182" y="1970"/>
                  </a:lnTo>
                  <a:close/>
                  <a:moveTo>
                    <a:pt x="2364" y="1970"/>
                  </a:moveTo>
                  <a:lnTo>
                    <a:pt x="2364" y="2364"/>
                  </a:lnTo>
                  <a:lnTo>
                    <a:pt x="1970" y="2364"/>
                  </a:lnTo>
                  <a:lnTo>
                    <a:pt x="1970" y="1970"/>
                  </a:lnTo>
                  <a:close/>
                  <a:moveTo>
                    <a:pt x="197" y="1"/>
                  </a:moveTo>
                  <a:cubicBezTo>
                    <a:pt x="89" y="1"/>
                    <a:pt x="1" y="89"/>
                    <a:pt x="1" y="197"/>
                  </a:cubicBezTo>
                  <a:lnTo>
                    <a:pt x="1" y="2561"/>
                  </a:lnTo>
                  <a:cubicBezTo>
                    <a:pt x="1" y="2670"/>
                    <a:pt x="89" y="2758"/>
                    <a:pt x="197" y="2758"/>
                  </a:cubicBezTo>
                  <a:lnTo>
                    <a:pt x="2561" y="2758"/>
                  </a:lnTo>
                  <a:cubicBezTo>
                    <a:pt x="2669" y="2758"/>
                    <a:pt x="2758" y="2670"/>
                    <a:pt x="2758" y="2561"/>
                  </a:cubicBezTo>
                  <a:lnTo>
                    <a:pt x="2758" y="197"/>
                  </a:lnTo>
                  <a:cubicBezTo>
                    <a:pt x="2758" y="89"/>
                    <a:pt x="2669" y="1"/>
                    <a:pt x="25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78"/>
            <p:cNvSpPr/>
            <p:nvPr/>
          </p:nvSpPr>
          <p:spPr>
            <a:xfrm>
              <a:off x="3474967" y="2726600"/>
              <a:ext cx="101053" cy="43345"/>
            </a:xfrm>
            <a:custGeom>
              <a:rect b="b" l="l" r="r" t="t"/>
              <a:pathLst>
                <a:path extrusionOk="0" h="1183" w="2758">
                  <a:moveTo>
                    <a:pt x="2364" y="394"/>
                  </a:moveTo>
                  <a:lnTo>
                    <a:pt x="2364" y="788"/>
                  </a:lnTo>
                  <a:lnTo>
                    <a:pt x="394" y="788"/>
                  </a:lnTo>
                  <a:lnTo>
                    <a:pt x="394" y="394"/>
                  </a:lnTo>
                  <a:close/>
                  <a:moveTo>
                    <a:pt x="197" y="1"/>
                  </a:moveTo>
                  <a:cubicBezTo>
                    <a:pt x="89" y="1"/>
                    <a:pt x="1" y="89"/>
                    <a:pt x="1" y="198"/>
                  </a:cubicBezTo>
                  <a:lnTo>
                    <a:pt x="1" y="986"/>
                  </a:lnTo>
                  <a:cubicBezTo>
                    <a:pt x="1" y="1094"/>
                    <a:pt x="89" y="1182"/>
                    <a:pt x="197" y="1182"/>
                  </a:cubicBezTo>
                  <a:lnTo>
                    <a:pt x="2561" y="1182"/>
                  </a:lnTo>
                  <a:cubicBezTo>
                    <a:pt x="2669" y="1182"/>
                    <a:pt x="2758" y="1094"/>
                    <a:pt x="2758" y="986"/>
                  </a:cubicBezTo>
                  <a:lnTo>
                    <a:pt x="2758" y="198"/>
                  </a:lnTo>
                  <a:cubicBezTo>
                    <a:pt x="2758" y="89"/>
                    <a:pt x="2669" y="1"/>
                    <a:pt x="25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78"/>
            <p:cNvSpPr/>
            <p:nvPr/>
          </p:nvSpPr>
          <p:spPr>
            <a:xfrm>
              <a:off x="3388606" y="2833443"/>
              <a:ext cx="75075" cy="75075"/>
            </a:xfrm>
            <a:custGeom>
              <a:rect b="b" l="l" r="r" t="t"/>
              <a:pathLst>
                <a:path extrusionOk="0" h="2049" w="2049">
                  <a:moveTo>
                    <a:pt x="1025" y="394"/>
                  </a:moveTo>
                  <a:cubicBezTo>
                    <a:pt x="1372" y="394"/>
                    <a:pt x="1655" y="677"/>
                    <a:pt x="1655" y="1024"/>
                  </a:cubicBezTo>
                  <a:cubicBezTo>
                    <a:pt x="1655" y="1372"/>
                    <a:pt x="1372" y="1655"/>
                    <a:pt x="1025" y="1655"/>
                  </a:cubicBezTo>
                  <a:cubicBezTo>
                    <a:pt x="677" y="1655"/>
                    <a:pt x="395" y="1371"/>
                    <a:pt x="395" y="1024"/>
                  </a:cubicBezTo>
                  <a:cubicBezTo>
                    <a:pt x="395" y="677"/>
                    <a:pt x="677" y="394"/>
                    <a:pt x="1025" y="394"/>
                  </a:cubicBezTo>
                  <a:close/>
                  <a:moveTo>
                    <a:pt x="1025" y="0"/>
                  </a:moveTo>
                  <a:cubicBezTo>
                    <a:pt x="460" y="0"/>
                    <a:pt x="1" y="459"/>
                    <a:pt x="1" y="1024"/>
                  </a:cubicBezTo>
                  <a:cubicBezTo>
                    <a:pt x="1" y="1588"/>
                    <a:pt x="460" y="2048"/>
                    <a:pt x="1025" y="2048"/>
                  </a:cubicBezTo>
                  <a:cubicBezTo>
                    <a:pt x="1590" y="2048"/>
                    <a:pt x="2049" y="1588"/>
                    <a:pt x="2049" y="1024"/>
                  </a:cubicBezTo>
                  <a:cubicBezTo>
                    <a:pt x="2049" y="459"/>
                    <a:pt x="1590" y="0"/>
                    <a:pt x="10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78"/>
            <p:cNvSpPr/>
            <p:nvPr/>
          </p:nvSpPr>
          <p:spPr>
            <a:xfrm>
              <a:off x="3336174" y="2863707"/>
              <a:ext cx="34258" cy="14473"/>
            </a:xfrm>
            <a:custGeom>
              <a:rect b="b" l="l" r="r" t="t"/>
              <a:pathLst>
                <a:path extrusionOk="0" h="395" w="935">
                  <a:moveTo>
                    <a:pt x="198" y="1"/>
                  </a:moveTo>
                  <a:cubicBezTo>
                    <a:pt x="88" y="1"/>
                    <a:pt x="0" y="89"/>
                    <a:pt x="0" y="198"/>
                  </a:cubicBezTo>
                  <a:cubicBezTo>
                    <a:pt x="0" y="307"/>
                    <a:pt x="88" y="395"/>
                    <a:pt x="198" y="395"/>
                  </a:cubicBezTo>
                  <a:lnTo>
                    <a:pt x="737" y="395"/>
                  </a:lnTo>
                  <a:cubicBezTo>
                    <a:pt x="847" y="395"/>
                    <a:pt x="935" y="307"/>
                    <a:pt x="935" y="198"/>
                  </a:cubicBezTo>
                  <a:cubicBezTo>
                    <a:pt x="935" y="89"/>
                    <a:pt x="847" y="1"/>
                    <a:pt x="7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78"/>
            <p:cNvSpPr/>
            <p:nvPr/>
          </p:nvSpPr>
          <p:spPr>
            <a:xfrm>
              <a:off x="3481891" y="2863707"/>
              <a:ext cx="34295" cy="14473"/>
            </a:xfrm>
            <a:custGeom>
              <a:rect b="b" l="l" r="r" t="t"/>
              <a:pathLst>
                <a:path extrusionOk="0" h="395" w="936">
                  <a:moveTo>
                    <a:pt x="198" y="1"/>
                  </a:moveTo>
                  <a:cubicBezTo>
                    <a:pt x="89" y="1"/>
                    <a:pt x="1" y="89"/>
                    <a:pt x="1" y="198"/>
                  </a:cubicBezTo>
                  <a:cubicBezTo>
                    <a:pt x="1" y="307"/>
                    <a:pt x="89" y="395"/>
                    <a:pt x="198" y="395"/>
                  </a:cubicBezTo>
                  <a:lnTo>
                    <a:pt x="738" y="395"/>
                  </a:lnTo>
                  <a:cubicBezTo>
                    <a:pt x="847" y="395"/>
                    <a:pt x="935" y="307"/>
                    <a:pt x="935" y="198"/>
                  </a:cubicBezTo>
                  <a:cubicBezTo>
                    <a:pt x="935" y="89"/>
                    <a:pt x="847" y="1"/>
                    <a:pt x="7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78"/>
            <p:cNvSpPr/>
            <p:nvPr/>
          </p:nvSpPr>
          <p:spPr>
            <a:xfrm>
              <a:off x="3315583" y="2658487"/>
              <a:ext cx="58990" cy="57561"/>
            </a:xfrm>
            <a:custGeom>
              <a:rect b="b" l="l" r="r" t="t"/>
              <a:pathLst>
                <a:path extrusionOk="0" h="1571" w="1610">
                  <a:moveTo>
                    <a:pt x="1393" y="1"/>
                  </a:moveTo>
                  <a:cubicBezTo>
                    <a:pt x="1343" y="1"/>
                    <a:pt x="1293" y="20"/>
                    <a:pt x="1254" y="58"/>
                  </a:cubicBezTo>
                  <a:lnTo>
                    <a:pt x="78" y="1235"/>
                  </a:lnTo>
                  <a:cubicBezTo>
                    <a:pt x="0" y="1311"/>
                    <a:pt x="0" y="1436"/>
                    <a:pt x="78" y="1513"/>
                  </a:cubicBezTo>
                  <a:cubicBezTo>
                    <a:pt x="116" y="1552"/>
                    <a:pt x="166" y="1571"/>
                    <a:pt x="217" y="1571"/>
                  </a:cubicBezTo>
                  <a:cubicBezTo>
                    <a:pt x="267" y="1571"/>
                    <a:pt x="317" y="1552"/>
                    <a:pt x="356" y="1513"/>
                  </a:cubicBezTo>
                  <a:lnTo>
                    <a:pt x="1533" y="337"/>
                  </a:lnTo>
                  <a:cubicBezTo>
                    <a:pt x="1609" y="260"/>
                    <a:pt x="1609" y="135"/>
                    <a:pt x="1533" y="58"/>
                  </a:cubicBezTo>
                  <a:cubicBezTo>
                    <a:pt x="1494" y="20"/>
                    <a:pt x="1444" y="1"/>
                    <a:pt x="13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78"/>
            <p:cNvSpPr/>
            <p:nvPr/>
          </p:nvSpPr>
          <p:spPr>
            <a:xfrm>
              <a:off x="3358231" y="2611148"/>
              <a:ext cx="14473" cy="14473"/>
            </a:xfrm>
            <a:custGeom>
              <a:rect b="b" l="l" r="r" t="t"/>
              <a:pathLst>
                <a:path extrusionOk="0" h="395" w="395">
                  <a:moveTo>
                    <a:pt x="198" y="1"/>
                  </a:moveTo>
                  <a:cubicBezTo>
                    <a:pt x="89" y="1"/>
                    <a:pt x="1" y="89"/>
                    <a:pt x="1" y="197"/>
                  </a:cubicBezTo>
                  <a:cubicBezTo>
                    <a:pt x="1" y="306"/>
                    <a:pt x="89" y="395"/>
                    <a:pt x="198" y="395"/>
                  </a:cubicBezTo>
                  <a:cubicBezTo>
                    <a:pt x="307" y="395"/>
                    <a:pt x="395" y="306"/>
                    <a:pt x="395" y="197"/>
                  </a:cubicBezTo>
                  <a:cubicBezTo>
                    <a:pt x="395" y="89"/>
                    <a:pt x="307" y="1"/>
                    <a:pt x="1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8" name="Google Shape;568;p78"/>
          <p:cNvSpPr/>
          <p:nvPr/>
        </p:nvSpPr>
        <p:spPr>
          <a:xfrm>
            <a:off x="1163025" y="1348400"/>
            <a:ext cx="1086300" cy="1052400"/>
          </a:xfrm>
          <a:prstGeom prst="ellipse">
            <a:avLst/>
          </a:prstGeom>
          <a:gradFill>
            <a:gsLst>
              <a:gs pos="0">
                <a:schemeClr val="accent1"/>
              </a:gs>
              <a:gs pos="50000">
                <a:schemeClr val="accent6"/>
              </a:gs>
              <a:gs pos="100000">
                <a:schemeClr val="accent5"/>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78"/>
          <p:cNvSpPr/>
          <p:nvPr/>
        </p:nvSpPr>
        <p:spPr>
          <a:xfrm>
            <a:off x="4073771" y="1348399"/>
            <a:ext cx="1086300" cy="1052400"/>
          </a:xfrm>
          <a:prstGeom prst="ellipse">
            <a:avLst/>
          </a:prstGeom>
          <a:gradFill>
            <a:gsLst>
              <a:gs pos="0">
                <a:schemeClr val="accent1"/>
              </a:gs>
              <a:gs pos="50000">
                <a:schemeClr val="accent3"/>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0" name="Google Shape;570;p78"/>
          <p:cNvGrpSpPr/>
          <p:nvPr/>
        </p:nvGrpSpPr>
        <p:grpSpPr>
          <a:xfrm>
            <a:off x="4340336" y="1607693"/>
            <a:ext cx="552454" cy="533579"/>
            <a:chOff x="5606572" y="1411921"/>
            <a:chExt cx="370650" cy="369514"/>
          </a:xfrm>
        </p:grpSpPr>
        <p:sp>
          <p:nvSpPr>
            <p:cNvPr id="571" name="Google Shape;571;p78"/>
            <p:cNvSpPr/>
            <p:nvPr/>
          </p:nvSpPr>
          <p:spPr>
            <a:xfrm>
              <a:off x="5606572" y="1411921"/>
              <a:ext cx="296637" cy="158761"/>
            </a:xfrm>
            <a:custGeom>
              <a:rect b="b" l="l" r="r" t="t"/>
              <a:pathLst>
                <a:path extrusionOk="0" h="4333" w="8096">
                  <a:moveTo>
                    <a:pt x="958" y="394"/>
                  </a:moveTo>
                  <a:cubicBezTo>
                    <a:pt x="888" y="671"/>
                    <a:pt x="671" y="888"/>
                    <a:pt x="394" y="958"/>
                  </a:cubicBezTo>
                  <a:lnTo>
                    <a:pt x="394" y="394"/>
                  </a:lnTo>
                  <a:close/>
                  <a:moveTo>
                    <a:pt x="7701" y="394"/>
                  </a:moveTo>
                  <a:lnTo>
                    <a:pt x="7701" y="958"/>
                  </a:lnTo>
                  <a:cubicBezTo>
                    <a:pt x="7424" y="888"/>
                    <a:pt x="7208" y="671"/>
                    <a:pt x="7137" y="394"/>
                  </a:cubicBezTo>
                  <a:close/>
                  <a:moveTo>
                    <a:pt x="394" y="3375"/>
                  </a:moveTo>
                  <a:cubicBezTo>
                    <a:pt x="669" y="3447"/>
                    <a:pt x="887" y="3665"/>
                    <a:pt x="958" y="3939"/>
                  </a:cubicBezTo>
                  <a:lnTo>
                    <a:pt x="394" y="3939"/>
                  </a:lnTo>
                  <a:lnTo>
                    <a:pt x="394" y="3375"/>
                  </a:lnTo>
                  <a:close/>
                  <a:moveTo>
                    <a:pt x="7701" y="3375"/>
                  </a:moveTo>
                  <a:lnTo>
                    <a:pt x="7701" y="3939"/>
                  </a:lnTo>
                  <a:lnTo>
                    <a:pt x="7137" y="3939"/>
                  </a:lnTo>
                  <a:cubicBezTo>
                    <a:pt x="7209" y="3665"/>
                    <a:pt x="7427" y="3447"/>
                    <a:pt x="7701" y="3375"/>
                  </a:cubicBezTo>
                  <a:close/>
                  <a:moveTo>
                    <a:pt x="198" y="0"/>
                  </a:moveTo>
                  <a:cubicBezTo>
                    <a:pt x="88" y="0"/>
                    <a:pt x="0" y="89"/>
                    <a:pt x="0" y="197"/>
                  </a:cubicBezTo>
                  <a:lnTo>
                    <a:pt x="0" y="4136"/>
                  </a:lnTo>
                  <a:cubicBezTo>
                    <a:pt x="0" y="4245"/>
                    <a:pt x="88" y="4333"/>
                    <a:pt x="198" y="4333"/>
                  </a:cubicBezTo>
                  <a:lnTo>
                    <a:pt x="3123" y="4333"/>
                  </a:lnTo>
                  <a:cubicBezTo>
                    <a:pt x="3222" y="4333"/>
                    <a:pt x="3310" y="4264"/>
                    <a:pt x="3323" y="4166"/>
                  </a:cubicBezTo>
                  <a:cubicBezTo>
                    <a:pt x="3341" y="4044"/>
                    <a:pt x="3247" y="3939"/>
                    <a:pt x="3128" y="3939"/>
                  </a:cubicBezTo>
                  <a:lnTo>
                    <a:pt x="1360" y="3939"/>
                  </a:lnTo>
                  <a:cubicBezTo>
                    <a:pt x="1277" y="3449"/>
                    <a:pt x="887" y="3057"/>
                    <a:pt x="394" y="2973"/>
                  </a:cubicBezTo>
                  <a:lnTo>
                    <a:pt x="394" y="1360"/>
                  </a:lnTo>
                  <a:cubicBezTo>
                    <a:pt x="634" y="1321"/>
                    <a:pt x="854" y="1207"/>
                    <a:pt x="1030" y="1034"/>
                  </a:cubicBezTo>
                  <a:cubicBezTo>
                    <a:pt x="1206" y="857"/>
                    <a:pt x="1320" y="636"/>
                    <a:pt x="1360" y="394"/>
                  </a:cubicBezTo>
                  <a:lnTo>
                    <a:pt x="6735" y="394"/>
                  </a:lnTo>
                  <a:cubicBezTo>
                    <a:pt x="6775" y="636"/>
                    <a:pt x="6889" y="857"/>
                    <a:pt x="7066" y="1034"/>
                  </a:cubicBezTo>
                  <a:cubicBezTo>
                    <a:pt x="7241" y="1207"/>
                    <a:pt x="7462" y="1321"/>
                    <a:pt x="7701" y="1360"/>
                  </a:cubicBezTo>
                  <a:lnTo>
                    <a:pt x="7701" y="2973"/>
                  </a:lnTo>
                  <a:cubicBezTo>
                    <a:pt x="7210" y="3057"/>
                    <a:pt x="6819" y="3449"/>
                    <a:pt x="6735" y="3939"/>
                  </a:cubicBezTo>
                  <a:lnTo>
                    <a:pt x="4909" y="3939"/>
                  </a:lnTo>
                  <a:cubicBezTo>
                    <a:pt x="4811" y="3939"/>
                    <a:pt x="4722" y="4009"/>
                    <a:pt x="4708" y="4107"/>
                  </a:cubicBezTo>
                  <a:cubicBezTo>
                    <a:pt x="4690" y="4229"/>
                    <a:pt x="4784" y="4333"/>
                    <a:pt x="4903" y="4333"/>
                  </a:cubicBezTo>
                  <a:lnTo>
                    <a:pt x="7899" y="4333"/>
                  </a:lnTo>
                  <a:cubicBezTo>
                    <a:pt x="8007" y="4333"/>
                    <a:pt x="8095" y="4245"/>
                    <a:pt x="8095" y="4136"/>
                  </a:cubicBezTo>
                  <a:lnTo>
                    <a:pt x="8095" y="197"/>
                  </a:lnTo>
                  <a:cubicBezTo>
                    <a:pt x="8095" y="89"/>
                    <a:pt x="8007" y="0"/>
                    <a:pt x="78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78"/>
            <p:cNvSpPr/>
            <p:nvPr/>
          </p:nvSpPr>
          <p:spPr>
            <a:xfrm>
              <a:off x="5648854" y="1484065"/>
              <a:ext cx="36970" cy="14473"/>
            </a:xfrm>
            <a:custGeom>
              <a:rect b="b" l="l" r="r" t="t"/>
              <a:pathLst>
                <a:path extrusionOk="0" h="395" w="1009">
                  <a:moveTo>
                    <a:pt x="198" y="1"/>
                  </a:moveTo>
                  <a:cubicBezTo>
                    <a:pt x="89" y="1"/>
                    <a:pt x="0" y="89"/>
                    <a:pt x="0" y="197"/>
                  </a:cubicBezTo>
                  <a:cubicBezTo>
                    <a:pt x="0" y="306"/>
                    <a:pt x="89" y="395"/>
                    <a:pt x="198" y="395"/>
                  </a:cubicBezTo>
                  <a:lnTo>
                    <a:pt x="811" y="395"/>
                  </a:lnTo>
                  <a:cubicBezTo>
                    <a:pt x="921" y="395"/>
                    <a:pt x="1009" y="306"/>
                    <a:pt x="1009" y="197"/>
                  </a:cubicBezTo>
                  <a:cubicBezTo>
                    <a:pt x="1009" y="89"/>
                    <a:pt x="921" y="1"/>
                    <a:pt x="8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78"/>
            <p:cNvSpPr/>
            <p:nvPr/>
          </p:nvSpPr>
          <p:spPr>
            <a:xfrm>
              <a:off x="5824397" y="1484065"/>
              <a:ext cx="36933" cy="14473"/>
            </a:xfrm>
            <a:custGeom>
              <a:rect b="b" l="l" r="r" t="t"/>
              <a:pathLst>
                <a:path extrusionOk="0" h="395" w="1008">
                  <a:moveTo>
                    <a:pt x="196" y="1"/>
                  </a:moveTo>
                  <a:cubicBezTo>
                    <a:pt x="88" y="1"/>
                    <a:pt x="0" y="89"/>
                    <a:pt x="0" y="197"/>
                  </a:cubicBezTo>
                  <a:cubicBezTo>
                    <a:pt x="0" y="306"/>
                    <a:pt x="88" y="395"/>
                    <a:pt x="196" y="395"/>
                  </a:cubicBezTo>
                  <a:lnTo>
                    <a:pt x="810" y="395"/>
                  </a:lnTo>
                  <a:cubicBezTo>
                    <a:pt x="919" y="395"/>
                    <a:pt x="1007" y="306"/>
                    <a:pt x="1007" y="197"/>
                  </a:cubicBezTo>
                  <a:cubicBezTo>
                    <a:pt x="1007" y="89"/>
                    <a:pt x="919" y="1"/>
                    <a:pt x="8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78"/>
            <p:cNvSpPr/>
            <p:nvPr/>
          </p:nvSpPr>
          <p:spPr>
            <a:xfrm>
              <a:off x="5804318" y="1609410"/>
              <a:ext cx="172025" cy="172025"/>
            </a:xfrm>
            <a:custGeom>
              <a:rect b="b" l="l" r="r" t="t"/>
              <a:pathLst>
                <a:path extrusionOk="0" h="4695" w="4695">
                  <a:moveTo>
                    <a:pt x="2347" y="394"/>
                  </a:moveTo>
                  <a:cubicBezTo>
                    <a:pt x="3424" y="394"/>
                    <a:pt x="4301" y="1270"/>
                    <a:pt x="4301" y="2348"/>
                  </a:cubicBezTo>
                  <a:cubicBezTo>
                    <a:pt x="4301" y="3425"/>
                    <a:pt x="3424" y="4301"/>
                    <a:pt x="2347" y="4301"/>
                  </a:cubicBezTo>
                  <a:cubicBezTo>
                    <a:pt x="1271" y="4301"/>
                    <a:pt x="395" y="3425"/>
                    <a:pt x="395" y="2348"/>
                  </a:cubicBezTo>
                  <a:cubicBezTo>
                    <a:pt x="395" y="1270"/>
                    <a:pt x="1271" y="394"/>
                    <a:pt x="2347" y="394"/>
                  </a:cubicBezTo>
                  <a:close/>
                  <a:moveTo>
                    <a:pt x="2347" y="1"/>
                  </a:moveTo>
                  <a:cubicBezTo>
                    <a:pt x="1053" y="1"/>
                    <a:pt x="1" y="1053"/>
                    <a:pt x="1" y="2348"/>
                  </a:cubicBezTo>
                  <a:cubicBezTo>
                    <a:pt x="1" y="3642"/>
                    <a:pt x="1053" y="4695"/>
                    <a:pt x="2347" y="4695"/>
                  </a:cubicBezTo>
                  <a:cubicBezTo>
                    <a:pt x="3641" y="4695"/>
                    <a:pt x="4695" y="3642"/>
                    <a:pt x="4695" y="2348"/>
                  </a:cubicBezTo>
                  <a:cubicBezTo>
                    <a:pt x="4695" y="1053"/>
                    <a:pt x="3641" y="1"/>
                    <a:pt x="23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78"/>
            <p:cNvSpPr/>
            <p:nvPr/>
          </p:nvSpPr>
          <p:spPr>
            <a:xfrm>
              <a:off x="5843633" y="1648102"/>
              <a:ext cx="73940" cy="94311"/>
            </a:xfrm>
            <a:custGeom>
              <a:rect b="b" l="l" r="r" t="t"/>
              <a:pathLst>
                <a:path extrusionOk="0" h="2574" w="2018">
                  <a:moveTo>
                    <a:pt x="1375" y="0"/>
                  </a:moveTo>
                  <a:cubicBezTo>
                    <a:pt x="956" y="0"/>
                    <a:pt x="592" y="277"/>
                    <a:pt x="408" y="684"/>
                  </a:cubicBezTo>
                  <a:lnTo>
                    <a:pt x="273" y="684"/>
                  </a:lnTo>
                  <a:cubicBezTo>
                    <a:pt x="175" y="684"/>
                    <a:pt x="86" y="753"/>
                    <a:pt x="73" y="852"/>
                  </a:cubicBezTo>
                  <a:cubicBezTo>
                    <a:pt x="55" y="973"/>
                    <a:pt x="149" y="1078"/>
                    <a:pt x="268" y="1078"/>
                  </a:cubicBezTo>
                  <a:lnTo>
                    <a:pt x="294" y="1078"/>
                  </a:lnTo>
                  <a:cubicBezTo>
                    <a:pt x="285" y="1146"/>
                    <a:pt x="280" y="1215"/>
                    <a:pt x="280" y="1287"/>
                  </a:cubicBezTo>
                  <a:cubicBezTo>
                    <a:pt x="280" y="1349"/>
                    <a:pt x="283" y="1411"/>
                    <a:pt x="290" y="1472"/>
                  </a:cubicBezTo>
                  <a:lnTo>
                    <a:pt x="232" y="1472"/>
                  </a:lnTo>
                  <a:cubicBezTo>
                    <a:pt x="189" y="1472"/>
                    <a:pt x="148" y="1492"/>
                    <a:pt x="122" y="1526"/>
                  </a:cubicBezTo>
                  <a:cubicBezTo>
                    <a:pt x="0" y="1688"/>
                    <a:pt x="113" y="1866"/>
                    <a:pt x="267" y="1866"/>
                  </a:cubicBezTo>
                  <a:lnTo>
                    <a:pt x="397" y="1866"/>
                  </a:lnTo>
                  <a:cubicBezTo>
                    <a:pt x="578" y="2285"/>
                    <a:pt x="948" y="2573"/>
                    <a:pt x="1374" y="2573"/>
                  </a:cubicBezTo>
                  <a:cubicBezTo>
                    <a:pt x="1573" y="2573"/>
                    <a:pt x="1769" y="2509"/>
                    <a:pt x="1938" y="2391"/>
                  </a:cubicBezTo>
                  <a:cubicBezTo>
                    <a:pt x="1972" y="2367"/>
                    <a:pt x="1994" y="2328"/>
                    <a:pt x="1996" y="2286"/>
                  </a:cubicBezTo>
                  <a:cubicBezTo>
                    <a:pt x="2004" y="2137"/>
                    <a:pt x="1902" y="2052"/>
                    <a:pt x="1796" y="2052"/>
                  </a:cubicBezTo>
                  <a:cubicBezTo>
                    <a:pt x="1759" y="2052"/>
                    <a:pt x="1722" y="2062"/>
                    <a:pt x="1689" y="2083"/>
                  </a:cubicBezTo>
                  <a:cubicBezTo>
                    <a:pt x="1590" y="2147"/>
                    <a:pt x="1484" y="2179"/>
                    <a:pt x="1374" y="2179"/>
                  </a:cubicBezTo>
                  <a:cubicBezTo>
                    <a:pt x="1161" y="2179"/>
                    <a:pt x="970" y="2057"/>
                    <a:pt x="842" y="1866"/>
                  </a:cubicBezTo>
                  <a:lnTo>
                    <a:pt x="1206" y="1866"/>
                  </a:lnTo>
                  <a:cubicBezTo>
                    <a:pt x="1249" y="1866"/>
                    <a:pt x="1291" y="1846"/>
                    <a:pt x="1316" y="1811"/>
                  </a:cubicBezTo>
                  <a:cubicBezTo>
                    <a:pt x="1438" y="1649"/>
                    <a:pt x="1326" y="1472"/>
                    <a:pt x="1171" y="1472"/>
                  </a:cubicBezTo>
                  <a:lnTo>
                    <a:pt x="688" y="1472"/>
                  </a:lnTo>
                  <a:cubicBezTo>
                    <a:pt x="678" y="1412"/>
                    <a:pt x="672" y="1350"/>
                    <a:pt x="672" y="1286"/>
                  </a:cubicBezTo>
                  <a:cubicBezTo>
                    <a:pt x="672" y="1214"/>
                    <a:pt x="680" y="1145"/>
                    <a:pt x="692" y="1078"/>
                  </a:cubicBezTo>
                  <a:lnTo>
                    <a:pt x="1165" y="1078"/>
                  </a:lnTo>
                  <a:cubicBezTo>
                    <a:pt x="1264" y="1078"/>
                    <a:pt x="1352" y="1007"/>
                    <a:pt x="1366" y="910"/>
                  </a:cubicBezTo>
                  <a:cubicBezTo>
                    <a:pt x="1383" y="788"/>
                    <a:pt x="1289" y="684"/>
                    <a:pt x="1171" y="684"/>
                  </a:cubicBezTo>
                  <a:lnTo>
                    <a:pt x="857" y="684"/>
                  </a:lnTo>
                  <a:cubicBezTo>
                    <a:pt x="986" y="505"/>
                    <a:pt x="1170" y="394"/>
                    <a:pt x="1374" y="394"/>
                  </a:cubicBezTo>
                  <a:cubicBezTo>
                    <a:pt x="1485" y="394"/>
                    <a:pt x="1591" y="426"/>
                    <a:pt x="1689" y="490"/>
                  </a:cubicBezTo>
                  <a:cubicBezTo>
                    <a:pt x="1722" y="511"/>
                    <a:pt x="1759" y="521"/>
                    <a:pt x="1796" y="521"/>
                  </a:cubicBezTo>
                  <a:cubicBezTo>
                    <a:pt x="1869" y="521"/>
                    <a:pt x="1940" y="481"/>
                    <a:pt x="1975" y="409"/>
                  </a:cubicBezTo>
                  <a:cubicBezTo>
                    <a:pt x="2018" y="319"/>
                    <a:pt x="1983" y="210"/>
                    <a:pt x="1899" y="157"/>
                  </a:cubicBezTo>
                  <a:cubicBezTo>
                    <a:pt x="1740" y="54"/>
                    <a:pt x="1558" y="0"/>
                    <a:pt x="13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78"/>
            <p:cNvSpPr/>
            <p:nvPr/>
          </p:nvSpPr>
          <p:spPr>
            <a:xfrm>
              <a:off x="5728400" y="1441049"/>
              <a:ext cx="53678" cy="99588"/>
            </a:xfrm>
            <a:custGeom>
              <a:rect b="b" l="l" r="r" t="t"/>
              <a:pathLst>
                <a:path extrusionOk="0" h="2718" w="1465">
                  <a:moveTo>
                    <a:pt x="732" y="0"/>
                  </a:moveTo>
                  <a:cubicBezTo>
                    <a:pt x="623" y="0"/>
                    <a:pt x="535" y="88"/>
                    <a:pt x="535" y="197"/>
                  </a:cubicBezTo>
                  <a:lnTo>
                    <a:pt x="535" y="227"/>
                  </a:lnTo>
                  <a:cubicBezTo>
                    <a:pt x="227" y="308"/>
                    <a:pt x="1" y="573"/>
                    <a:pt x="1" y="886"/>
                  </a:cubicBezTo>
                  <a:cubicBezTo>
                    <a:pt x="1" y="1262"/>
                    <a:pt x="328" y="1569"/>
                    <a:pt x="733" y="1569"/>
                  </a:cubicBezTo>
                  <a:cubicBezTo>
                    <a:pt x="920" y="1569"/>
                    <a:pt x="1071" y="1698"/>
                    <a:pt x="1071" y="1857"/>
                  </a:cubicBezTo>
                  <a:cubicBezTo>
                    <a:pt x="1071" y="2017"/>
                    <a:pt x="920" y="2146"/>
                    <a:pt x="733" y="2146"/>
                  </a:cubicBezTo>
                  <a:cubicBezTo>
                    <a:pt x="530" y="2146"/>
                    <a:pt x="368" y="1993"/>
                    <a:pt x="398" y="1815"/>
                  </a:cubicBezTo>
                  <a:cubicBezTo>
                    <a:pt x="403" y="1787"/>
                    <a:pt x="392" y="1759"/>
                    <a:pt x="372" y="1740"/>
                  </a:cubicBezTo>
                  <a:cubicBezTo>
                    <a:pt x="315" y="1684"/>
                    <a:pt x="253" y="1660"/>
                    <a:pt x="197" y="1660"/>
                  </a:cubicBezTo>
                  <a:cubicBezTo>
                    <a:pt x="88" y="1660"/>
                    <a:pt x="1" y="1749"/>
                    <a:pt x="1" y="1857"/>
                  </a:cubicBezTo>
                  <a:cubicBezTo>
                    <a:pt x="1" y="2170"/>
                    <a:pt x="227" y="2435"/>
                    <a:pt x="536" y="2515"/>
                  </a:cubicBezTo>
                  <a:lnTo>
                    <a:pt x="536" y="2579"/>
                  </a:lnTo>
                  <a:cubicBezTo>
                    <a:pt x="536" y="2603"/>
                    <a:pt x="545" y="2626"/>
                    <a:pt x="562" y="2642"/>
                  </a:cubicBezTo>
                  <a:cubicBezTo>
                    <a:pt x="619" y="2695"/>
                    <a:pt x="679" y="2717"/>
                    <a:pt x="733" y="2717"/>
                  </a:cubicBezTo>
                  <a:cubicBezTo>
                    <a:pt x="842" y="2717"/>
                    <a:pt x="930" y="2629"/>
                    <a:pt x="930" y="2520"/>
                  </a:cubicBezTo>
                  <a:lnTo>
                    <a:pt x="930" y="2515"/>
                  </a:lnTo>
                  <a:cubicBezTo>
                    <a:pt x="1238" y="2435"/>
                    <a:pt x="1465" y="2170"/>
                    <a:pt x="1465" y="1857"/>
                  </a:cubicBezTo>
                  <a:cubicBezTo>
                    <a:pt x="1465" y="1481"/>
                    <a:pt x="1137" y="1175"/>
                    <a:pt x="733" y="1175"/>
                  </a:cubicBezTo>
                  <a:cubicBezTo>
                    <a:pt x="546" y="1175"/>
                    <a:pt x="394" y="1044"/>
                    <a:pt x="394" y="886"/>
                  </a:cubicBezTo>
                  <a:cubicBezTo>
                    <a:pt x="394" y="726"/>
                    <a:pt x="546" y="597"/>
                    <a:pt x="733" y="597"/>
                  </a:cubicBezTo>
                  <a:cubicBezTo>
                    <a:pt x="935" y="597"/>
                    <a:pt x="1097" y="749"/>
                    <a:pt x="1068" y="928"/>
                  </a:cubicBezTo>
                  <a:cubicBezTo>
                    <a:pt x="1063" y="955"/>
                    <a:pt x="1073" y="984"/>
                    <a:pt x="1094" y="1003"/>
                  </a:cubicBezTo>
                  <a:cubicBezTo>
                    <a:pt x="1151" y="1059"/>
                    <a:pt x="1212" y="1082"/>
                    <a:pt x="1268" y="1082"/>
                  </a:cubicBezTo>
                  <a:cubicBezTo>
                    <a:pt x="1377" y="1082"/>
                    <a:pt x="1465" y="994"/>
                    <a:pt x="1465" y="886"/>
                  </a:cubicBezTo>
                  <a:cubicBezTo>
                    <a:pt x="1465" y="573"/>
                    <a:pt x="1238" y="308"/>
                    <a:pt x="929" y="227"/>
                  </a:cubicBezTo>
                  <a:lnTo>
                    <a:pt x="929" y="139"/>
                  </a:lnTo>
                  <a:cubicBezTo>
                    <a:pt x="929" y="115"/>
                    <a:pt x="921" y="91"/>
                    <a:pt x="903" y="75"/>
                  </a:cubicBezTo>
                  <a:cubicBezTo>
                    <a:pt x="846" y="22"/>
                    <a:pt x="787" y="0"/>
                    <a:pt x="7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78"/>
            <p:cNvSpPr/>
            <p:nvPr/>
          </p:nvSpPr>
          <p:spPr>
            <a:xfrm>
              <a:off x="5917535" y="1484065"/>
              <a:ext cx="59687" cy="119923"/>
            </a:xfrm>
            <a:custGeom>
              <a:rect b="b" l="l" r="r" t="t"/>
              <a:pathLst>
                <a:path extrusionOk="0" h="3273" w="1629">
                  <a:moveTo>
                    <a:pt x="219" y="1"/>
                  </a:moveTo>
                  <a:cubicBezTo>
                    <a:pt x="121" y="1"/>
                    <a:pt x="32" y="70"/>
                    <a:pt x="19" y="168"/>
                  </a:cubicBezTo>
                  <a:cubicBezTo>
                    <a:pt x="1" y="290"/>
                    <a:pt x="95" y="395"/>
                    <a:pt x="214" y="395"/>
                  </a:cubicBezTo>
                  <a:lnTo>
                    <a:pt x="810" y="395"/>
                  </a:lnTo>
                  <a:lnTo>
                    <a:pt x="810" y="2500"/>
                  </a:lnTo>
                  <a:lnTo>
                    <a:pt x="769" y="2447"/>
                  </a:lnTo>
                  <a:cubicBezTo>
                    <a:pt x="730" y="2397"/>
                    <a:pt x="672" y="2371"/>
                    <a:pt x="613" y="2371"/>
                  </a:cubicBezTo>
                  <a:cubicBezTo>
                    <a:pt x="571" y="2371"/>
                    <a:pt x="528" y="2384"/>
                    <a:pt x="492" y="2412"/>
                  </a:cubicBezTo>
                  <a:cubicBezTo>
                    <a:pt x="406" y="2478"/>
                    <a:pt x="391" y="2602"/>
                    <a:pt x="458" y="2688"/>
                  </a:cubicBezTo>
                  <a:lnTo>
                    <a:pt x="852" y="3197"/>
                  </a:lnTo>
                  <a:cubicBezTo>
                    <a:pt x="889" y="3244"/>
                    <a:pt x="946" y="3272"/>
                    <a:pt x="1007" y="3272"/>
                  </a:cubicBezTo>
                  <a:cubicBezTo>
                    <a:pt x="1030" y="3272"/>
                    <a:pt x="1055" y="3268"/>
                    <a:pt x="1079" y="3259"/>
                  </a:cubicBezTo>
                  <a:cubicBezTo>
                    <a:pt x="1113" y="3246"/>
                    <a:pt x="1143" y="3222"/>
                    <a:pt x="1165" y="3194"/>
                  </a:cubicBezTo>
                  <a:lnTo>
                    <a:pt x="1556" y="2688"/>
                  </a:lnTo>
                  <a:cubicBezTo>
                    <a:pt x="1629" y="2595"/>
                    <a:pt x="1604" y="2456"/>
                    <a:pt x="1497" y="2395"/>
                  </a:cubicBezTo>
                  <a:cubicBezTo>
                    <a:pt x="1468" y="2379"/>
                    <a:pt x="1436" y="2371"/>
                    <a:pt x="1405" y="2371"/>
                  </a:cubicBezTo>
                  <a:cubicBezTo>
                    <a:pt x="1343" y="2371"/>
                    <a:pt x="1282" y="2401"/>
                    <a:pt x="1241" y="2452"/>
                  </a:cubicBezTo>
                  <a:lnTo>
                    <a:pt x="1204" y="2500"/>
                  </a:lnTo>
                  <a:lnTo>
                    <a:pt x="1204" y="197"/>
                  </a:lnTo>
                  <a:cubicBezTo>
                    <a:pt x="1204" y="89"/>
                    <a:pt x="1115" y="1"/>
                    <a:pt x="10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78"/>
            <p:cNvSpPr/>
            <p:nvPr/>
          </p:nvSpPr>
          <p:spPr>
            <a:xfrm>
              <a:off x="5676151" y="1596000"/>
              <a:ext cx="106073" cy="138536"/>
            </a:xfrm>
            <a:custGeom>
              <a:rect b="b" l="l" r="r" t="t"/>
              <a:pathLst>
                <a:path extrusionOk="0" h="3781" w="2895">
                  <a:moveTo>
                    <a:pt x="622" y="0"/>
                  </a:moveTo>
                  <a:cubicBezTo>
                    <a:pt x="561" y="0"/>
                    <a:pt x="504" y="28"/>
                    <a:pt x="467" y="77"/>
                  </a:cubicBezTo>
                  <a:lnTo>
                    <a:pt x="73" y="584"/>
                  </a:lnTo>
                  <a:cubicBezTo>
                    <a:pt x="0" y="677"/>
                    <a:pt x="25" y="816"/>
                    <a:pt x="133" y="877"/>
                  </a:cubicBezTo>
                  <a:cubicBezTo>
                    <a:pt x="162" y="894"/>
                    <a:pt x="194" y="901"/>
                    <a:pt x="225" y="901"/>
                  </a:cubicBezTo>
                  <a:cubicBezTo>
                    <a:pt x="287" y="901"/>
                    <a:pt x="348" y="873"/>
                    <a:pt x="388" y="821"/>
                  </a:cubicBezTo>
                  <a:lnTo>
                    <a:pt x="426" y="773"/>
                  </a:lnTo>
                  <a:lnTo>
                    <a:pt x="426" y="3584"/>
                  </a:lnTo>
                  <a:cubicBezTo>
                    <a:pt x="426" y="3692"/>
                    <a:pt x="514" y="3780"/>
                    <a:pt x="622" y="3780"/>
                  </a:cubicBezTo>
                  <a:lnTo>
                    <a:pt x="2675" y="3780"/>
                  </a:lnTo>
                  <a:cubicBezTo>
                    <a:pt x="2774" y="3780"/>
                    <a:pt x="2862" y="3711"/>
                    <a:pt x="2877" y="3613"/>
                  </a:cubicBezTo>
                  <a:cubicBezTo>
                    <a:pt x="2895" y="3490"/>
                    <a:pt x="2800" y="3386"/>
                    <a:pt x="2682" y="3386"/>
                  </a:cubicBezTo>
                  <a:lnTo>
                    <a:pt x="819" y="3386"/>
                  </a:lnTo>
                  <a:lnTo>
                    <a:pt x="819" y="772"/>
                  </a:lnTo>
                  <a:lnTo>
                    <a:pt x="860" y="826"/>
                  </a:lnTo>
                  <a:cubicBezTo>
                    <a:pt x="899" y="876"/>
                    <a:pt x="958" y="902"/>
                    <a:pt x="1016" y="902"/>
                  </a:cubicBezTo>
                  <a:cubicBezTo>
                    <a:pt x="1059" y="902"/>
                    <a:pt x="1101" y="889"/>
                    <a:pt x="1137" y="860"/>
                  </a:cubicBezTo>
                  <a:cubicBezTo>
                    <a:pt x="1223" y="794"/>
                    <a:pt x="1239" y="670"/>
                    <a:pt x="1172" y="584"/>
                  </a:cubicBezTo>
                  <a:lnTo>
                    <a:pt x="781" y="80"/>
                  </a:lnTo>
                  <a:cubicBezTo>
                    <a:pt x="757" y="50"/>
                    <a:pt x="729" y="27"/>
                    <a:pt x="694" y="14"/>
                  </a:cubicBezTo>
                  <a:cubicBezTo>
                    <a:pt x="670" y="5"/>
                    <a:pt x="646" y="0"/>
                    <a:pt x="6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78"/>
            <p:cNvSpPr/>
            <p:nvPr/>
          </p:nvSpPr>
          <p:spPr>
            <a:xfrm>
              <a:off x="5746683" y="1556172"/>
              <a:ext cx="14473" cy="14473"/>
            </a:xfrm>
            <a:custGeom>
              <a:rect b="b" l="l" r="r" t="t"/>
              <a:pathLst>
                <a:path extrusionOk="0" h="395" w="395">
                  <a:moveTo>
                    <a:pt x="198" y="1"/>
                  </a:moveTo>
                  <a:cubicBezTo>
                    <a:pt x="89" y="1"/>
                    <a:pt x="0" y="89"/>
                    <a:pt x="0" y="197"/>
                  </a:cubicBezTo>
                  <a:cubicBezTo>
                    <a:pt x="0" y="307"/>
                    <a:pt x="89" y="395"/>
                    <a:pt x="198" y="395"/>
                  </a:cubicBezTo>
                  <a:cubicBezTo>
                    <a:pt x="306" y="395"/>
                    <a:pt x="394" y="307"/>
                    <a:pt x="394" y="197"/>
                  </a:cubicBezTo>
                  <a:cubicBezTo>
                    <a:pt x="394" y="89"/>
                    <a:pt x="306" y="1"/>
                    <a:pt x="1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0" name="Google Shape;580;p78"/>
          <p:cNvSpPr/>
          <p:nvPr/>
        </p:nvSpPr>
        <p:spPr>
          <a:xfrm>
            <a:off x="3206050" y="1348400"/>
            <a:ext cx="32700" cy="32406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78"/>
          <p:cNvSpPr/>
          <p:nvPr/>
        </p:nvSpPr>
        <p:spPr>
          <a:xfrm>
            <a:off x="5995075" y="1348400"/>
            <a:ext cx="32700" cy="32406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2" name="Google Shape;582;p78"/>
          <p:cNvGrpSpPr/>
          <p:nvPr/>
        </p:nvGrpSpPr>
        <p:grpSpPr>
          <a:xfrm>
            <a:off x="1429983" y="1607891"/>
            <a:ext cx="551631" cy="533632"/>
            <a:chOff x="3241057" y="1997318"/>
            <a:chExt cx="370247" cy="369551"/>
          </a:xfrm>
        </p:grpSpPr>
        <p:sp>
          <p:nvSpPr>
            <p:cNvPr id="583" name="Google Shape;583;p78"/>
            <p:cNvSpPr/>
            <p:nvPr/>
          </p:nvSpPr>
          <p:spPr>
            <a:xfrm>
              <a:off x="3241057" y="2131567"/>
              <a:ext cx="369514" cy="235302"/>
            </a:xfrm>
            <a:custGeom>
              <a:rect b="b" l="l" r="r" t="t"/>
              <a:pathLst>
                <a:path extrusionOk="0" h="6422" w="10085">
                  <a:moveTo>
                    <a:pt x="9691" y="1576"/>
                  </a:moveTo>
                  <a:lnTo>
                    <a:pt x="9691" y="2127"/>
                  </a:lnTo>
                  <a:lnTo>
                    <a:pt x="8273" y="2127"/>
                  </a:lnTo>
                  <a:lnTo>
                    <a:pt x="8273" y="1576"/>
                  </a:lnTo>
                  <a:close/>
                  <a:moveTo>
                    <a:pt x="9691" y="2521"/>
                  </a:moveTo>
                  <a:lnTo>
                    <a:pt x="9691" y="2719"/>
                  </a:lnTo>
                  <a:cubicBezTo>
                    <a:pt x="9691" y="3110"/>
                    <a:pt x="9373" y="3428"/>
                    <a:pt x="8980" y="3428"/>
                  </a:cubicBezTo>
                  <a:cubicBezTo>
                    <a:pt x="8956" y="3428"/>
                    <a:pt x="8931" y="3427"/>
                    <a:pt x="8906" y="3425"/>
                  </a:cubicBezTo>
                  <a:cubicBezTo>
                    <a:pt x="8544" y="3387"/>
                    <a:pt x="8273" y="3072"/>
                    <a:pt x="8273" y="2707"/>
                  </a:cubicBezTo>
                  <a:lnTo>
                    <a:pt x="8273" y="2521"/>
                  </a:lnTo>
                  <a:close/>
                  <a:moveTo>
                    <a:pt x="6736" y="4491"/>
                  </a:moveTo>
                  <a:lnTo>
                    <a:pt x="6736" y="4661"/>
                  </a:lnTo>
                  <a:cubicBezTo>
                    <a:pt x="6736" y="4828"/>
                    <a:pt x="6601" y="4963"/>
                    <a:pt x="6434" y="4963"/>
                  </a:cubicBezTo>
                  <a:lnTo>
                    <a:pt x="697" y="4963"/>
                  </a:lnTo>
                  <a:cubicBezTo>
                    <a:pt x="530" y="4963"/>
                    <a:pt x="395" y="4828"/>
                    <a:pt x="395" y="4661"/>
                  </a:cubicBezTo>
                  <a:lnTo>
                    <a:pt x="395" y="4491"/>
                  </a:lnTo>
                  <a:close/>
                  <a:moveTo>
                    <a:pt x="9691" y="5357"/>
                  </a:moveTo>
                  <a:lnTo>
                    <a:pt x="9691" y="6027"/>
                  </a:lnTo>
                  <a:lnTo>
                    <a:pt x="395" y="6027"/>
                  </a:lnTo>
                  <a:lnTo>
                    <a:pt x="395" y="5357"/>
                  </a:lnTo>
                  <a:close/>
                  <a:moveTo>
                    <a:pt x="1068" y="0"/>
                  </a:moveTo>
                  <a:cubicBezTo>
                    <a:pt x="652" y="0"/>
                    <a:pt x="316" y="337"/>
                    <a:pt x="316" y="752"/>
                  </a:cubicBezTo>
                  <a:lnTo>
                    <a:pt x="316" y="4097"/>
                  </a:lnTo>
                  <a:lnTo>
                    <a:pt x="197" y="4097"/>
                  </a:lnTo>
                  <a:cubicBezTo>
                    <a:pt x="89" y="4097"/>
                    <a:pt x="1" y="4185"/>
                    <a:pt x="1" y="4294"/>
                  </a:cubicBezTo>
                  <a:lnTo>
                    <a:pt x="1" y="4661"/>
                  </a:lnTo>
                  <a:cubicBezTo>
                    <a:pt x="1" y="4783"/>
                    <a:pt x="32" y="4897"/>
                    <a:pt x="88" y="4997"/>
                  </a:cubicBezTo>
                  <a:cubicBezTo>
                    <a:pt x="35" y="5033"/>
                    <a:pt x="1" y="5092"/>
                    <a:pt x="1" y="5161"/>
                  </a:cubicBezTo>
                  <a:lnTo>
                    <a:pt x="1" y="6225"/>
                  </a:lnTo>
                  <a:cubicBezTo>
                    <a:pt x="1" y="6333"/>
                    <a:pt x="89" y="6421"/>
                    <a:pt x="197" y="6421"/>
                  </a:cubicBezTo>
                  <a:lnTo>
                    <a:pt x="9888" y="6421"/>
                  </a:lnTo>
                  <a:cubicBezTo>
                    <a:pt x="9997" y="6421"/>
                    <a:pt x="10085" y="6333"/>
                    <a:pt x="10085" y="6225"/>
                  </a:cubicBezTo>
                  <a:lnTo>
                    <a:pt x="10085" y="5161"/>
                  </a:lnTo>
                  <a:cubicBezTo>
                    <a:pt x="10085" y="5051"/>
                    <a:pt x="9997" y="4963"/>
                    <a:pt x="9888" y="4963"/>
                  </a:cubicBezTo>
                  <a:lnTo>
                    <a:pt x="9180" y="4963"/>
                  </a:lnTo>
                  <a:lnTo>
                    <a:pt x="9180" y="3804"/>
                  </a:lnTo>
                  <a:cubicBezTo>
                    <a:pt x="9693" y="3710"/>
                    <a:pt x="10085" y="3260"/>
                    <a:pt x="10085" y="2719"/>
                  </a:cubicBezTo>
                  <a:lnTo>
                    <a:pt x="10085" y="1378"/>
                  </a:lnTo>
                  <a:cubicBezTo>
                    <a:pt x="10085" y="1270"/>
                    <a:pt x="9997" y="1182"/>
                    <a:pt x="9888" y="1182"/>
                  </a:cubicBezTo>
                  <a:lnTo>
                    <a:pt x="8076" y="1182"/>
                  </a:lnTo>
                  <a:cubicBezTo>
                    <a:pt x="7967" y="1182"/>
                    <a:pt x="7879" y="1270"/>
                    <a:pt x="7879" y="1378"/>
                  </a:cubicBezTo>
                  <a:lnTo>
                    <a:pt x="7879" y="2719"/>
                  </a:lnTo>
                  <a:cubicBezTo>
                    <a:pt x="7879" y="3260"/>
                    <a:pt x="8270" y="3710"/>
                    <a:pt x="8785" y="3804"/>
                  </a:cubicBezTo>
                  <a:lnTo>
                    <a:pt x="8785" y="4963"/>
                  </a:lnTo>
                  <a:lnTo>
                    <a:pt x="7061" y="4963"/>
                  </a:lnTo>
                  <a:cubicBezTo>
                    <a:pt x="7105" y="4872"/>
                    <a:pt x="7130" y="4769"/>
                    <a:pt x="7130" y="4661"/>
                  </a:cubicBezTo>
                  <a:lnTo>
                    <a:pt x="7130" y="4294"/>
                  </a:lnTo>
                  <a:cubicBezTo>
                    <a:pt x="7130" y="4185"/>
                    <a:pt x="7042" y="4097"/>
                    <a:pt x="6934" y="4097"/>
                  </a:cubicBezTo>
                  <a:lnTo>
                    <a:pt x="6815" y="4097"/>
                  </a:lnTo>
                  <a:lnTo>
                    <a:pt x="6815" y="205"/>
                  </a:lnTo>
                  <a:cubicBezTo>
                    <a:pt x="6815" y="92"/>
                    <a:pt x="6724" y="0"/>
                    <a:pt x="6610" y="0"/>
                  </a:cubicBezTo>
                  <a:lnTo>
                    <a:pt x="4479" y="0"/>
                  </a:lnTo>
                  <a:cubicBezTo>
                    <a:pt x="4464" y="0"/>
                    <a:pt x="4450" y="7"/>
                    <a:pt x="4439" y="17"/>
                  </a:cubicBezTo>
                  <a:cubicBezTo>
                    <a:pt x="4267" y="187"/>
                    <a:pt x="4386" y="394"/>
                    <a:pt x="4552" y="394"/>
                  </a:cubicBezTo>
                  <a:lnTo>
                    <a:pt x="6063" y="394"/>
                  </a:lnTo>
                  <a:cubicBezTo>
                    <a:pt x="6261" y="394"/>
                    <a:pt x="6421" y="554"/>
                    <a:pt x="6421" y="752"/>
                  </a:cubicBezTo>
                  <a:lnTo>
                    <a:pt x="6421" y="4097"/>
                  </a:lnTo>
                  <a:lnTo>
                    <a:pt x="710" y="4097"/>
                  </a:lnTo>
                  <a:lnTo>
                    <a:pt x="710" y="599"/>
                  </a:lnTo>
                  <a:cubicBezTo>
                    <a:pt x="710" y="486"/>
                    <a:pt x="801" y="394"/>
                    <a:pt x="915" y="394"/>
                  </a:cubicBezTo>
                  <a:lnTo>
                    <a:pt x="2823" y="394"/>
                  </a:lnTo>
                  <a:cubicBezTo>
                    <a:pt x="2857" y="394"/>
                    <a:pt x="2889" y="380"/>
                    <a:pt x="2911" y="353"/>
                  </a:cubicBezTo>
                  <a:cubicBezTo>
                    <a:pt x="3051" y="188"/>
                    <a:pt x="2935" y="0"/>
                    <a:pt x="27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78"/>
            <p:cNvSpPr/>
            <p:nvPr/>
          </p:nvSpPr>
          <p:spPr>
            <a:xfrm>
              <a:off x="3511057" y="2033408"/>
              <a:ext cx="63607" cy="63607"/>
            </a:xfrm>
            <a:custGeom>
              <a:rect b="b" l="l" r="r" t="t"/>
              <a:pathLst>
                <a:path extrusionOk="0" h="1736" w="1736">
                  <a:moveTo>
                    <a:pt x="868" y="394"/>
                  </a:moveTo>
                  <a:cubicBezTo>
                    <a:pt x="1130" y="394"/>
                    <a:pt x="1342" y="606"/>
                    <a:pt x="1342" y="868"/>
                  </a:cubicBezTo>
                  <a:cubicBezTo>
                    <a:pt x="1342" y="1128"/>
                    <a:pt x="1130" y="1341"/>
                    <a:pt x="868" y="1341"/>
                  </a:cubicBezTo>
                  <a:cubicBezTo>
                    <a:pt x="608" y="1341"/>
                    <a:pt x="395" y="1128"/>
                    <a:pt x="395" y="868"/>
                  </a:cubicBezTo>
                  <a:cubicBezTo>
                    <a:pt x="396" y="606"/>
                    <a:pt x="608" y="394"/>
                    <a:pt x="868" y="394"/>
                  </a:cubicBezTo>
                  <a:close/>
                  <a:moveTo>
                    <a:pt x="868" y="0"/>
                  </a:moveTo>
                  <a:cubicBezTo>
                    <a:pt x="390" y="0"/>
                    <a:pt x="1" y="390"/>
                    <a:pt x="1" y="868"/>
                  </a:cubicBezTo>
                  <a:cubicBezTo>
                    <a:pt x="2" y="1346"/>
                    <a:pt x="390" y="1735"/>
                    <a:pt x="868" y="1735"/>
                  </a:cubicBezTo>
                  <a:cubicBezTo>
                    <a:pt x="1347" y="1735"/>
                    <a:pt x="1736" y="1346"/>
                    <a:pt x="1736" y="868"/>
                  </a:cubicBezTo>
                  <a:cubicBezTo>
                    <a:pt x="1736" y="390"/>
                    <a:pt x="1347" y="0"/>
                    <a:pt x="8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78"/>
            <p:cNvSpPr/>
            <p:nvPr/>
          </p:nvSpPr>
          <p:spPr>
            <a:xfrm>
              <a:off x="3535496" y="1997318"/>
              <a:ext cx="14473" cy="21691"/>
            </a:xfrm>
            <a:custGeom>
              <a:rect b="b" l="l" r="r" t="t"/>
              <a:pathLst>
                <a:path extrusionOk="0" h="592" w="395">
                  <a:moveTo>
                    <a:pt x="197" y="1"/>
                  </a:moveTo>
                  <a:cubicBezTo>
                    <a:pt x="88" y="1"/>
                    <a:pt x="1" y="88"/>
                    <a:pt x="1" y="197"/>
                  </a:cubicBezTo>
                  <a:lnTo>
                    <a:pt x="1" y="395"/>
                  </a:lnTo>
                  <a:cubicBezTo>
                    <a:pt x="1" y="503"/>
                    <a:pt x="88" y="591"/>
                    <a:pt x="197" y="591"/>
                  </a:cubicBezTo>
                  <a:cubicBezTo>
                    <a:pt x="207" y="591"/>
                    <a:pt x="217" y="591"/>
                    <a:pt x="227" y="589"/>
                  </a:cubicBezTo>
                  <a:cubicBezTo>
                    <a:pt x="324" y="575"/>
                    <a:pt x="395" y="487"/>
                    <a:pt x="395" y="388"/>
                  </a:cubicBezTo>
                  <a:lnTo>
                    <a:pt x="395" y="204"/>
                  </a:lnTo>
                  <a:cubicBezTo>
                    <a:pt x="395" y="105"/>
                    <a:pt x="324" y="17"/>
                    <a:pt x="227" y="3"/>
                  </a:cubicBezTo>
                  <a:cubicBezTo>
                    <a:pt x="216" y="2"/>
                    <a:pt x="207" y="1"/>
                    <a:pt x="1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78"/>
            <p:cNvSpPr/>
            <p:nvPr/>
          </p:nvSpPr>
          <p:spPr>
            <a:xfrm>
              <a:off x="3535496" y="2111378"/>
              <a:ext cx="14473" cy="21691"/>
            </a:xfrm>
            <a:custGeom>
              <a:rect b="b" l="l" r="r" t="t"/>
              <a:pathLst>
                <a:path extrusionOk="0" h="592" w="395">
                  <a:moveTo>
                    <a:pt x="197" y="1"/>
                  </a:moveTo>
                  <a:cubicBezTo>
                    <a:pt x="88" y="1"/>
                    <a:pt x="1" y="90"/>
                    <a:pt x="1" y="197"/>
                  </a:cubicBezTo>
                  <a:lnTo>
                    <a:pt x="1" y="389"/>
                  </a:lnTo>
                  <a:cubicBezTo>
                    <a:pt x="1" y="487"/>
                    <a:pt x="70" y="576"/>
                    <a:pt x="168" y="589"/>
                  </a:cubicBezTo>
                  <a:cubicBezTo>
                    <a:pt x="178" y="591"/>
                    <a:pt x="188" y="591"/>
                    <a:pt x="198" y="591"/>
                  </a:cubicBezTo>
                  <a:cubicBezTo>
                    <a:pt x="306" y="591"/>
                    <a:pt x="395" y="504"/>
                    <a:pt x="395" y="395"/>
                  </a:cubicBezTo>
                  <a:lnTo>
                    <a:pt x="395" y="204"/>
                  </a:lnTo>
                  <a:cubicBezTo>
                    <a:pt x="395" y="105"/>
                    <a:pt x="324" y="17"/>
                    <a:pt x="227" y="3"/>
                  </a:cubicBezTo>
                  <a:cubicBezTo>
                    <a:pt x="217" y="2"/>
                    <a:pt x="207" y="1"/>
                    <a:pt x="1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78"/>
            <p:cNvSpPr/>
            <p:nvPr/>
          </p:nvSpPr>
          <p:spPr>
            <a:xfrm>
              <a:off x="3589063" y="2057957"/>
              <a:ext cx="22240" cy="14473"/>
            </a:xfrm>
            <a:custGeom>
              <a:rect b="b" l="l" r="r" t="t"/>
              <a:pathLst>
                <a:path extrusionOk="0" h="395" w="607">
                  <a:moveTo>
                    <a:pt x="198" y="0"/>
                  </a:moveTo>
                  <a:cubicBezTo>
                    <a:pt x="89" y="0"/>
                    <a:pt x="1" y="88"/>
                    <a:pt x="1" y="198"/>
                  </a:cubicBezTo>
                  <a:cubicBezTo>
                    <a:pt x="1" y="306"/>
                    <a:pt x="89" y="394"/>
                    <a:pt x="198" y="394"/>
                  </a:cubicBezTo>
                  <a:lnTo>
                    <a:pt x="388" y="394"/>
                  </a:lnTo>
                  <a:cubicBezTo>
                    <a:pt x="487" y="394"/>
                    <a:pt x="575" y="324"/>
                    <a:pt x="590" y="226"/>
                  </a:cubicBezTo>
                  <a:cubicBezTo>
                    <a:pt x="607" y="104"/>
                    <a:pt x="513" y="0"/>
                    <a:pt x="3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78"/>
            <p:cNvSpPr/>
            <p:nvPr/>
          </p:nvSpPr>
          <p:spPr>
            <a:xfrm>
              <a:off x="3474417" y="2057957"/>
              <a:ext cx="22827" cy="14473"/>
            </a:xfrm>
            <a:custGeom>
              <a:rect b="b" l="l" r="r" t="t"/>
              <a:pathLst>
                <a:path extrusionOk="0" h="395" w="623">
                  <a:moveTo>
                    <a:pt x="219" y="0"/>
                  </a:moveTo>
                  <a:cubicBezTo>
                    <a:pt x="121" y="0"/>
                    <a:pt x="32" y="71"/>
                    <a:pt x="19" y="168"/>
                  </a:cubicBezTo>
                  <a:cubicBezTo>
                    <a:pt x="1" y="290"/>
                    <a:pt x="95" y="394"/>
                    <a:pt x="214" y="394"/>
                  </a:cubicBezTo>
                  <a:lnTo>
                    <a:pt x="404" y="394"/>
                  </a:lnTo>
                  <a:cubicBezTo>
                    <a:pt x="503" y="394"/>
                    <a:pt x="591" y="324"/>
                    <a:pt x="606" y="226"/>
                  </a:cubicBezTo>
                  <a:cubicBezTo>
                    <a:pt x="623" y="104"/>
                    <a:pt x="529" y="0"/>
                    <a:pt x="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78"/>
            <p:cNvSpPr/>
            <p:nvPr/>
          </p:nvSpPr>
          <p:spPr>
            <a:xfrm>
              <a:off x="3572722" y="2015088"/>
              <a:ext cx="20958" cy="19566"/>
            </a:xfrm>
            <a:custGeom>
              <a:rect b="b" l="l" r="r" t="t"/>
              <a:pathLst>
                <a:path extrusionOk="0" h="534" w="572">
                  <a:moveTo>
                    <a:pt x="356" y="0"/>
                  </a:moveTo>
                  <a:cubicBezTo>
                    <a:pt x="306" y="0"/>
                    <a:pt x="255" y="20"/>
                    <a:pt x="217" y="58"/>
                  </a:cubicBezTo>
                  <a:lnTo>
                    <a:pt x="77" y="198"/>
                  </a:lnTo>
                  <a:cubicBezTo>
                    <a:pt x="0" y="274"/>
                    <a:pt x="0" y="399"/>
                    <a:pt x="77" y="476"/>
                  </a:cubicBezTo>
                  <a:cubicBezTo>
                    <a:pt x="116" y="515"/>
                    <a:pt x="166" y="534"/>
                    <a:pt x="217" y="534"/>
                  </a:cubicBezTo>
                  <a:cubicBezTo>
                    <a:pt x="267" y="534"/>
                    <a:pt x="318" y="514"/>
                    <a:pt x="356" y="476"/>
                  </a:cubicBezTo>
                  <a:lnTo>
                    <a:pt x="495" y="336"/>
                  </a:lnTo>
                  <a:cubicBezTo>
                    <a:pt x="572" y="260"/>
                    <a:pt x="572" y="135"/>
                    <a:pt x="495" y="58"/>
                  </a:cubicBezTo>
                  <a:cubicBezTo>
                    <a:pt x="457" y="20"/>
                    <a:pt x="406" y="0"/>
                    <a:pt x="3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78"/>
            <p:cNvSpPr/>
            <p:nvPr/>
          </p:nvSpPr>
          <p:spPr>
            <a:xfrm>
              <a:off x="3492041" y="2095733"/>
              <a:ext cx="20995" cy="19602"/>
            </a:xfrm>
            <a:custGeom>
              <a:rect b="b" l="l" r="r" t="t"/>
              <a:pathLst>
                <a:path extrusionOk="0" h="535" w="573">
                  <a:moveTo>
                    <a:pt x="356" y="1"/>
                  </a:moveTo>
                  <a:cubicBezTo>
                    <a:pt x="306" y="1"/>
                    <a:pt x="256" y="20"/>
                    <a:pt x="217" y="58"/>
                  </a:cubicBezTo>
                  <a:lnTo>
                    <a:pt x="78" y="198"/>
                  </a:lnTo>
                  <a:cubicBezTo>
                    <a:pt x="1" y="275"/>
                    <a:pt x="1" y="400"/>
                    <a:pt x="78" y="476"/>
                  </a:cubicBezTo>
                  <a:cubicBezTo>
                    <a:pt x="116" y="514"/>
                    <a:pt x="167" y="534"/>
                    <a:pt x="217" y="534"/>
                  </a:cubicBezTo>
                  <a:cubicBezTo>
                    <a:pt x="268" y="534"/>
                    <a:pt x="318" y="514"/>
                    <a:pt x="357" y="476"/>
                  </a:cubicBezTo>
                  <a:lnTo>
                    <a:pt x="496" y="337"/>
                  </a:lnTo>
                  <a:cubicBezTo>
                    <a:pt x="572" y="260"/>
                    <a:pt x="572" y="135"/>
                    <a:pt x="496" y="58"/>
                  </a:cubicBezTo>
                  <a:cubicBezTo>
                    <a:pt x="457" y="20"/>
                    <a:pt x="407" y="1"/>
                    <a:pt x="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78"/>
            <p:cNvSpPr/>
            <p:nvPr/>
          </p:nvSpPr>
          <p:spPr>
            <a:xfrm>
              <a:off x="3572722" y="2095733"/>
              <a:ext cx="20958" cy="19602"/>
            </a:xfrm>
            <a:custGeom>
              <a:rect b="b" l="l" r="r" t="t"/>
              <a:pathLst>
                <a:path extrusionOk="0" h="535" w="572">
                  <a:moveTo>
                    <a:pt x="217" y="1"/>
                  </a:moveTo>
                  <a:cubicBezTo>
                    <a:pt x="166" y="1"/>
                    <a:pt x="116" y="20"/>
                    <a:pt x="77" y="58"/>
                  </a:cubicBezTo>
                  <a:cubicBezTo>
                    <a:pt x="0" y="135"/>
                    <a:pt x="0" y="260"/>
                    <a:pt x="77" y="337"/>
                  </a:cubicBezTo>
                  <a:lnTo>
                    <a:pt x="217" y="476"/>
                  </a:lnTo>
                  <a:cubicBezTo>
                    <a:pt x="256" y="514"/>
                    <a:pt x="306" y="534"/>
                    <a:pt x="356" y="534"/>
                  </a:cubicBezTo>
                  <a:cubicBezTo>
                    <a:pt x="407" y="534"/>
                    <a:pt x="457" y="514"/>
                    <a:pt x="495" y="476"/>
                  </a:cubicBezTo>
                  <a:cubicBezTo>
                    <a:pt x="572" y="400"/>
                    <a:pt x="572" y="275"/>
                    <a:pt x="495" y="198"/>
                  </a:cubicBezTo>
                  <a:lnTo>
                    <a:pt x="356" y="58"/>
                  </a:lnTo>
                  <a:cubicBezTo>
                    <a:pt x="318" y="20"/>
                    <a:pt x="267" y="1"/>
                    <a:pt x="2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78"/>
            <p:cNvSpPr/>
            <p:nvPr/>
          </p:nvSpPr>
          <p:spPr>
            <a:xfrm>
              <a:off x="3492041" y="2015088"/>
              <a:ext cx="20995" cy="19566"/>
            </a:xfrm>
            <a:custGeom>
              <a:rect b="b" l="l" r="r" t="t"/>
              <a:pathLst>
                <a:path extrusionOk="0" h="534" w="573">
                  <a:moveTo>
                    <a:pt x="217" y="0"/>
                  </a:moveTo>
                  <a:cubicBezTo>
                    <a:pt x="167" y="0"/>
                    <a:pt x="117" y="20"/>
                    <a:pt x="79" y="58"/>
                  </a:cubicBezTo>
                  <a:cubicBezTo>
                    <a:pt x="1" y="135"/>
                    <a:pt x="1" y="260"/>
                    <a:pt x="79" y="336"/>
                  </a:cubicBezTo>
                  <a:lnTo>
                    <a:pt x="217" y="476"/>
                  </a:lnTo>
                  <a:cubicBezTo>
                    <a:pt x="256" y="515"/>
                    <a:pt x="307" y="534"/>
                    <a:pt x="357" y="534"/>
                  </a:cubicBezTo>
                  <a:cubicBezTo>
                    <a:pt x="407" y="534"/>
                    <a:pt x="458" y="514"/>
                    <a:pt x="496" y="476"/>
                  </a:cubicBezTo>
                  <a:cubicBezTo>
                    <a:pt x="572" y="399"/>
                    <a:pt x="572" y="274"/>
                    <a:pt x="496" y="198"/>
                  </a:cubicBezTo>
                  <a:lnTo>
                    <a:pt x="357" y="58"/>
                  </a:lnTo>
                  <a:cubicBezTo>
                    <a:pt x="318" y="20"/>
                    <a:pt x="268" y="0"/>
                    <a:pt x="2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78"/>
            <p:cNvSpPr/>
            <p:nvPr/>
          </p:nvSpPr>
          <p:spPr>
            <a:xfrm>
              <a:off x="3284365" y="2163297"/>
              <a:ext cx="73646" cy="101090"/>
            </a:xfrm>
            <a:custGeom>
              <a:rect b="b" l="l" r="r" t="t"/>
              <a:pathLst>
                <a:path extrusionOk="0" h="2759" w="2010">
                  <a:moveTo>
                    <a:pt x="1616" y="395"/>
                  </a:moveTo>
                  <a:lnTo>
                    <a:pt x="1616" y="2364"/>
                  </a:lnTo>
                  <a:lnTo>
                    <a:pt x="394" y="2364"/>
                  </a:lnTo>
                  <a:lnTo>
                    <a:pt x="394" y="395"/>
                  </a:lnTo>
                  <a:close/>
                  <a:moveTo>
                    <a:pt x="197" y="1"/>
                  </a:moveTo>
                  <a:cubicBezTo>
                    <a:pt x="89" y="1"/>
                    <a:pt x="0" y="89"/>
                    <a:pt x="0" y="197"/>
                  </a:cubicBezTo>
                  <a:lnTo>
                    <a:pt x="0" y="2562"/>
                  </a:lnTo>
                  <a:cubicBezTo>
                    <a:pt x="0" y="2670"/>
                    <a:pt x="89" y="2758"/>
                    <a:pt x="197" y="2758"/>
                  </a:cubicBezTo>
                  <a:lnTo>
                    <a:pt x="1812" y="2758"/>
                  </a:lnTo>
                  <a:cubicBezTo>
                    <a:pt x="1921" y="2758"/>
                    <a:pt x="2010" y="2670"/>
                    <a:pt x="2010" y="2562"/>
                  </a:cubicBezTo>
                  <a:lnTo>
                    <a:pt x="2010" y="197"/>
                  </a:lnTo>
                  <a:cubicBezTo>
                    <a:pt x="2010" y="89"/>
                    <a:pt x="1921" y="1"/>
                    <a:pt x="18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78"/>
            <p:cNvSpPr/>
            <p:nvPr/>
          </p:nvSpPr>
          <p:spPr>
            <a:xfrm>
              <a:off x="3375599" y="2163297"/>
              <a:ext cx="84125" cy="14473"/>
            </a:xfrm>
            <a:custGeom>
              <a:rect b="b" l="l" r="r" t="t"/>
              <a:pathLst>
                <a:path extrusionOk="0" h="395" w="2296">
                  <a:moveTo>
                    <a:pt x="219" y="1"/>
                  </a:moveTo>
                  <a:cubicBezTo>
                    <a:pt x="120" y="1"/>
                    <a:pt x="32" y="71"/>
                    <a:pt x="19" y="169"/>
                  </a:cubicBezTo>
                  <a:cubicBezTo>
                    <a:pt x="1" y="291"/>
                    <a:pt x="95" y="395"/>
                    <a:pt x="213" y="395"/>
                  </a:cubicBezTo>
                  <a:lnTo>
                    <a:pt x="2077" y="395"/>
                  </a:lnTo>
                  <a:cubicBezTo>
                    <a:pt x="2176" y="395"/>
                    <a:pt x="2264" y="324"/>
                    <a:pt x="2278" y="227"/>
                  </a:cubicBezTo>
                  <a:cubicBezTo>
                    <a:pt x="2296" y="105"/>
                    <a:pt x="2201" y="1"/>
                    <a:pt x="20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78"/>
            <p:cNvSpPr/>
            <p:nvPr/>
          </p:nvSpPr>
          <p:spPr>
            <a:xfrm>
              <a:off x="3375599" y="2192169"/>
              <a:ext cx="84125" cy="14473"/>
            </a:xfrm>
            <a:custGeom>
              <a:rect b="b" l="l" r="r" t="t"/>
              <a:pathLst>
                <a:path extrusionOk="0" h="395" w="2296">
                  <a:moveTo>
                    <a:pt x="219" y="1"/>
                  </a:moveTo>
                  <a:cubicBezTo>
                    <a:pt x="120" y="1"/>
                    <a:pt x="32" y="71"/>
                    <a:pt x="19" y="169"/>
                  </a:cubicBezTo>
                  <a:cubicBezTo>
                    <a:pt x="1" y="291"/>
                    <a:pt x="95" y="395"/>
                    <a:pt x="213" y="395"/>
                  </a:cubicBezTo>
                  <a:lnTo>
                    <a:pt x="2077" y="395"/>
                  </a:lnTo>
                  <a:cubicBezTo>
                    <a:pt x="2176" y="395"/>
                    <a:pt x="2264" y="324"/>
                    <a:pt x="2278" y="227"/>
                  </a:cubicBezTo>
                  <a:cubicBezTo>
                    <a:pt x="2296" y="105"/>
                    <a:pt x="2201" y="1"/>
                    <a:pt x="20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78"/>
            <p:cNvSpPr/>
            <p:nvPr/>
          </p:nvSpPr>
          <p:spPr>
            <a:xfrm>
              <a:off x="3375599" y="2221042"/>
              <a:ext cx="84125" cy="14473"/>
            </a:xfrm>
            <a:custGeom>
              <a:rect b="b" l="l" r="r" t="t"/>
              <a:pathLst>
                <a:path extrusionOk="0" h="395" w="2296">
                  <a:moveTo>
                    <a:pt x="219" y="0"/>
                  </a:moveTo>
                  <a:cubicBezTo>
                    <a:pt x="120" y="0"/>
                    <a:pt x="32" y="71"/>
                    <a:pt x="19" y="169"/>
                  </a:cubicBezTo>
                  <a:cubicBezTo>
                    <a:pt x="1" y="290"/>
                    <a:pt x="95" y="394"/>
                    <a:pt x="213" y="394"/>
                  </a:cubicBezTo>
                  <a:lnTo>
                    <a:pt x="2083" y="394"/>
                  </a:lnTo>
                  <a:cubicBezTo>
                    <a:pt x="2201" y="394"/>
                    <a:pt x="2296" y="290"/>
                    <a:pt x="2278" y="169"/>
                  </a:cubicBezTo>
                  <a:cubicBezTo>
                    <a:pt x="2264" y="71"/>
                    <a:pt x="2176" y="0"/>
                    <a:pt x="20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78"/>
            <p:cNvSpPr/>
            <p:nvPr/>
          </p:nvSpPr>
          <p:spPr>
            <a:xfrm>
              <a:off x="3375599" y="2249914"/>
              <a:ext cx="49867" cy="14473"/>
            </a:xfrm>
            <a:custGeom>
              <a:rect b="b" l="l" r="r" t="t"/>
              <a:pathLst>
                <a:path extrusionOk="0" h="395" w="1361">
                  <a:moveTo>
                    <a:pt x="214" y="0"/>
                  </a:moveTo>
                  <a:cubicBezTo>
                    <a:pt x="95" y="0"/>
                    <a:pt x="1" y="105"/>
                    <a:pt x="19" y="227"/>
                  </a:cubicBezTo>
                  <a:cubicBezTo>
                    <a:pt x="32" y="324"/>
                    <a:pt x="120" y="394"/>
                    <a:pt x="219" y="394"/>
                  </a:cubicBezTo>
                  <a:lnTo>
                    <a:pt x="1142" y="394"/>
                  </a:lnTo>
                  <a:cubicBezTo>
                    <a:pt x="1241" y="394"/>
                    <a:pt x="1329" y="325"/>
                    <a:pt x="1343" y="227"/>
                  </a:cubicBezTo>
                  <a:cubicBezTo>
                    <a:pt x="1361" y="105"/>
                    <a:pt x="1266"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78"/>
            <p:cNvSpPr/>
            <p:nvPr/>
          </p:nvSpPr>
          <p:spPr>
            <a:xfrm>
              <a:off x="3368271" y="2131603"/>
              <a:ext cx="14436" cy="14473"/>
            </a:xfrm>
            <a:custGeom>
              <a:rect b="b" l="l" r="r" t="t"/>
              <a:pathLst>
                <a:path extrusionOk="0" h="395" w="394">
                  <a:moveTo>
                    <a:pt x="196" y="0"/>
                  </a:moveTo>
                  <a:cubicBezTo>
                    <a:pt x="88" y="0"/>
                    <a:pt x="0" y="89"/>
                    <a:pt x="0" y="197"/>
                  </a:cubicBezTo>
                  <a:cubicBezTo>
                    <a:pt x="0" y="306"/>
                    <a:pt x="88" y="394"/>
                    <a:pt x="196" y="394"/>
                  </a:cubicBezTo>
                  <a:cubicBezTo>
                    <a:pt x="306" y="394"/>
                    <a:pt x="394" y="306"/>
                    <a:pt x="394" y="197"/>
                  </a:cubicBezTo>
                  <a:cubicBezTo>
                    <a:pt x="394" y="89"/>
                    <a:pt x="306" y="0"/>
                    <a:pt x="1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9" name="Google Shape;599;p78"/>
          <p:cNvSpPr txBox="1"/>
          <p:nvPr>
            <p:ph idx="1" type="subTitle"/>
          </p:nvPr>
        </p:nvSpPr>
        <p:spPr>
          <a:xfrm>
            <a:off x="3297813" y="3602250"/>
            <a:ext cx="2638200" cy="5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a:t>The frequency of customer transactions</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total number of transactions</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lang="en"/>
              <a:t>modified from ‘InvoiceNo’ feature</a:t>
            </a:r>
            <a:endParaRPr/>
          </a:p>
        </p:txBody>
      </p:sp>
      <p:sp>
        <p:nvSpPr>
          <p:cNvPr id="600" name="Google Shape;600;p78"/>
          <p:cNvSpPr txBox="1"/>
          <p:nvPr>
            <p:ph idx="1" type="subTitle"/>
          </p:nvPr>
        </p:nvSpPr>
        <p:spPr>
          <a:xfrm>
            <a:off x="6374863" y="3602250"/>
            <a:ext cx="2638200" cy="5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intention of customer to spend, or customer purchasing power</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total transactions value</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lang="en"/>
              <a:t>modified from ‘Quantity’ &amp; ‘UnitPrice’ features</a:t>
            </a:r>
            <a:endParaRPr/>
          </a:p>
        </p:txBody>
      </p:sp>
      <p:sp>
        <p:nvSpPr>
          <p:cNvPr id="601" name="Google Shape;601;p78"/>
          <p:cNvSpPr txBox="1"/>
          <p:nvPr/>
        </p:nvSpPr>
        <p:spPr>
          <a:xfrm>
            <a:off x="1746450" y="642950"/>
            <a:ext cx="5651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2F2F2"/>
                </a:solidFill>
                <a:latin typeface="Open Sans"/>
                <a:ea typeface="Open Sans"/>
                <a:cs typeface="Open Sans"/>
                <a:sym typeface="Open Sans"/>
              </a:rPr>
              <a:t>Make new dataframe based on </a:t>
            </a:r>
            <a:r>
              <a:rPr b="1" lang="en" sz="1200">
                <a:solidFill>
                  <a:srgbClr val="F2F2F2"/>
                </a:solidFill>
                <a:latin typeface="Open Sans"/>
                <a:ea typeface="Open Sans"/>
                <a:cs typeface="Open Sans"/>
                <a:sym typeface="Open Sans"/>
              </a:rPr>
              <a:t>customers </a:t>
            </a:r>
            <a:r>
              <a:rPr lang="en" sz="1200">
                <a:solidFill>
                  <a:srgbClr val="F2F2F2"/>
                </a:solidFill>
                <a:latin typeface="Open Sans"/>
                <a:ea typeface="Open Sans"/>
                <a:cs typeface="Open Sans"/>
                <a:sym typeface="Open Sans"/>
              </a:rPr>
              <a:t>for modelling, with new features</a:t>
            </a:r>
            <a:endParaRPr sz="1200">
              <a:solidFill>
                <a:srgbClr val="F2F2F2"/>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79"/>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RFM Score Scale</a:t>
            </a:r>
            <a:r>
              <a:rPr lang="en">
                <a:solidFill>
                  <a:schemeClr val="accent1"/>
                </a:solidFill>
              </a:rPr>
              <a:t>*</a:t>
            </a:r>
            <a:endParaRPr>
              <a:solidFill>
                <a:schemeClr val="accent1"/>
              </a:solidFill>
            </a:endParaRPr>
          </a:p>
        </p:txBody>
      </p:sp>
      <p:graphicFrame>
        <p:nvGraphicFramePr>
          <p:cNvPr id="607" name="Google Shape;607;p79"/>
          <p:cNvGraphicFramePr/>
          <p:nvPr/>
        </p:nvGraphicFramePr>
        <p:xfrm>
          <a:off x="952500" y="1428750"/>
          <a:ext cx="3000000" cy="3000000"/>
        </p:xfrm>
        <a:graphic>
          <a:graphicData uri="http://schemas.openxmlformats.org/drawingml/2006/table">
            <a:tbl>
              <a:tblPr>
                <a:noFill/>
                <a:tableStyleId>{F275733A-787E-401E-A4D9-847B69546DAE}</a:tableStyleId>
              </a:tblPr>
              <a:tblGrid>
                <a:gridCol w="1604600"/>
                <a:gridCol w="2014900"/>
                <a:gridCol w="1809750"/>
                <a:gridCol w="1809750"/>
              </a:tblGrid>
              <a:tr h="381000">
                <a:tc>
                  <a:txBody>
                    <a:bodyPr/>
                    <a:lstStyle/>
                    <a:p>
                      <a:pPr indent="0" lvl="0" marL="0" rtl="0" algn="ctr">
                        <a:spcBef>
                          <a:spcPts val="0"/>
                        </a:spcBef>
                        <a:spcAft>
                          <a:spcPts val="0"/>
                        </a:spcAft>
                        <a:buNone/>
                      </a:pPr>
                      <a:r>
                        <a:rPr b="1" lang="en">
                          <a:solidFill>
                            <a:srgbClr val="F2F2F2"/>
                          </a:solidFill>
                          <a:latin typeface="Open Sans"/>
                          <a:ea typeface="Open Sans"/>
                          <a:cs typeface="Open Sans"/>
                          <a:sym typeface="Open Sans"/>
                        </a:rPr>
                        <a:t>Score</a:t>
                      </a:r>
                      <a:endParaRPr b="1">
                        <a:solidFill>
                          <a:srgbClr val="F2F2F2"/>
                        </a:solidFill>
                        <a:latin typeface="Open Sans"/>
                        <a:ea typeface="Open Sans"/>
                        <a:cs typeface="Open Sans"/>
                        <a:sym typeface="Open Sans"/>
                      </a:endParaRPr>
                    </a:p>
                  </a:txBody>
                  <a:tcPr marT="91425" marB="91425" marR="91425" marL="91425">
                    <a:solidFill>
                      <a:schemeClr val="accent1"/>
                    </a:solidFill>
                  </a:tcPr>
                </a:tc>
                <a:tc>
                  <a:txBody>
                    <a:bodyPr/>
                    <a:lstStyle/>
                    <a:p>
                      <a:pPr indent="0" lvl="0" marL="0" rtl="0" algn="ctr">
                        <a:spcBef>
                          <a:spcPts val="0"/>
                        </a:spcBef>
                        <a:spcAft>
                          <a:spcPts val="0"/>
                        </a:spcAft>
                        <a:buNone/>
                      </a:pPr>
                      <a:r>
                        <a:rPr b="1" lang="en">
                          <a:solidFill>
                            <a:srgbClr val="F2F2F2"/>
                          </a:solidFill>
                          <a:latin typeface="Open Sans"/>
                          <a:ea typeface="Open Sans"/>
                          <a:cs typeface="Open Sans"/>
                          <a:sym typeface="Open Sans"/>
                        </a:rPr>
                        <a:t>Recency Scale</a:t>
                      </a:r>
                      <a:endParaRPr b="1">
                        <a:solidFill>
                          <a:srgbClr val="F2F2F2"/>
                        </a:solidFill>
                        <a:latin typeface="Open Sans"/>
                        <a:ea typeface="Open Sans"/>
                        <a:cs typeface="Open Sans"/>
                        <a:sym typeface="Open Sans"/>
                      </a:endParaRPr>
                    </a:p>
                  </a:txBody>
                  <a:tcPr marT="91425" marB="91425" marR="91425" marL="91425">
                    <a:solidFill>
                      <a:srgbClr val="E69138"/>
                    </a:solidFill>
                  </a:tcPr>
                </a:tc>
                <a:tc>
                  <a:txBody>
                    <a:bodyPr/>
                    <a:lstStyle/>
                    <a:p>
                      <a:pPr indent="0" lvl="0" marL="0" rtl="0" algn="ctr">
                        <a:spcBef>
                          <a:spcPts val="0"/>
                        </a:spcBef>
                        <a:spcAft>
                          <a:spcPts val="0"/>
                        </a:spcAft>
                        <a:buNone/>
                      </a:pPr>
                      <a:r>
                        <a:rPr b="1" lang="en">
                          <a:solidFill>
                            <a:srgbClr val="F2F2F2"/>
                          </a:solidFill>
                          <a:latin typeface="Open Sans"/>
                          <a:ea typeface="Open Sans"/>
                          <a:cs typeface="Open Sans"/>
                          <a:sym typeface="Open Sans"/>
                        </a:rPr>
                        <a:t>Frequency Scale</a:t>
                      </a:r>
                      <a:endParaRPr b="1">
                        <a:solidFill>
                          <a:srgbClr val="F2F2F2"/>
                        </a:solidFill>
                        <a:latin typeface="Open Sans"/>
                        <a:ea typeface="Open Sans"/>
                        <a:cs typeface="Open Sans"/>
                        <a:sym typeface="Open Sans"/>
                      </a:endParaRPr>
                    </a:p>
                  </a:txBody>
                  <a:tcPr marT="91425" marB="91425" marR="91425" marL="91425">
                    <a:solidFill>
                      <a:srgbClr val="E69138"/>
                    </a:solidFill>
                  </a:tcPr>
                </a:tc>
                <a:tc>
                  <a:txBody>
                    <a:bodyPr/>
                    <a:lstStyle/>
                    <a:p>
                      <a:pPr indent="0" lvl="0" marL="0" rtl="0" algn="ctr">
                        <a:spcBef>
                          <a:spcPts val="0"/>
                        </a:spcBef>
                        <a:spcAft>
                          <a:spcPts val="0"/>
                        </a:spcAft>
                        <a:buNone/>
                      </a:pPr>
                      <a:r>
                        <a:rPr b="1" lang="en">
                          <a:solidFill>
                            <a:srgbClr val="F2F2F2"/>
                          </a:solidFill>
                          <a:latin typeface="Open Sans"/>
                          <a:ea typeface="Open Sans"/>
                          <a:cs typeface="Open Sans"/>
                          <a:sym typeface="Open Sans"/>
                        </a:rPr>
                        <a:t>Monetary Scale</a:t>
                      </a:r>
                      <a:endParaRPr b="1">
                        <a:solidFill>
                          <a:srgbClr val="F2F2F2"/>
                        </a:solidFill>
                        <a:latin typeface="Open Sans"/>
                        <a:ea typeface="Open Sans"/>
                        <a:cs typeface="Open Sans"/>
                        <a:sym typeface="Open Sans"/>
                      </a:endParaRPr>
                    </a:p>
                  </a:txBody>
                  <a:tcPr marT="91425" marB="91425" marR="91425" marL="91425">
                    <a:solidFill>
                      <a:srgbClr val="E69138"/>
                    </a:solidFill>
                  </a:tcPr>
                </a:tc>
              </a:tr>
              <a:tr h="381000">
                <a:tc>
                  <a:txBody>
                    <a:bodyPr/>
                    <a:lstStyle/>
                    <a:p>
                      <a:pPr indent="0" lvl="0" marL="0" rtl="0" algn="ctr">
                        <a:spcBef>
                          <a:spcPts val="0"/>
                        </a:spcBef>
                        <a:spcAft>
                          <a:spcPts val="0"/>
                        </a:spcAft>
                        <a:buNone/>
                      </a:pPr>
                      <a:r>
                        <a:rPr lang="en">
                          <a:solidFill>
                            <a:srgbClr val="F2F2F2"/>
                          </a:solidFill>
                          <a:latin typeface="Poppins"/>
                          <a:ea typeface="Poppins"/>
                          <a:cs typeface="Poppins"/>
                          <a:sym typeface="Poppins"/>
                        </a:rPr>
                        <a:t>1</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a:solidFill>
                            <a:srgbClr val="F2F2F2"/>
                          </a:solidFill>
                          <a:latin typeface="Poppins"/>
                          <a:ea typeface="Poppins"/>
                          <a:cs typeface="Poppins"/>
                          <a:sym typeface="Poppins"/>
                        </a:rPr>
                        <a:t>&gt; 6 months</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a:solidFill>
                            <a:srgbClr val="F2F2F2"/>
                          </a:solidFill>
                          <a:latin typeface="Poppins"/>
                          <a:ea typeface="Poppins"/>
                          <a:cs typeface="Poppins"/>
                          <a:sym typeface="Poppins"/>
                        </a:rPr>
                        <a:t>&lt; 10 times</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a:solidFill>
                            <a:srgbClr val="F2F2F2"/>
                          </a:solidFill>
                          <a:latin typeface="Poppins"/>
                          <a:ea typeface="Poppins"/>
                          <a:cs typeface="Poppins"/>
                          <a:sym typeface="Poppins"/>
                        </a:rPr>
                        <a:t>&lt; £200</a:t>
                      </a:r>
                      <a:endParaRPr>
                        <a:solidFill>
                          <a:srgbClr val="F2F2F2"/>
                        </a:solidFill>
                        <a:latin typeface="Poppins"/>
                        <a:ea typeface="Poppins"/>
                        <a:cs typeface="Poppins"/>
                        <a:sym typeface="Poppins"/>
                      </a:endParaRPr>
                    </a:p>
                  </a:txBody>
                  <a:tcPr marT="91425" marB="91425" marR="91425" marL="91425"/>
                </a:tc>
              </a:tr>
              <a:tr h="381000">
                <a:tc>
                  <a:txBody>
                    <a:bodyPr/>
                    <a:lstStyle/>
                    <a:p>
                      <a:pPr indent="0" lvl="0" marL="0" rtl="0" algn="ctr">
                        <a:spcBef>
                          <a:spcPts val="0"/>
                        </a:spcBef>
                        <a:spcAft>
                          <a:spcPts val="0"/>
                        </a:spcAft>
                        <a:buNone/>
                      </a:pPr>
                      <a:r>
                        <a:rPr lang="en">
                          <a:solidFill>
                            <a:srgbClr val="F2F2F2"/>
                          </a:solidFill>
                          <a:latin typeface="Poppins"/>
                          <a:ea typeface="Poppins"/>
                          <a:cs typeface="Poppins"/>
                          <a:sym typeface="Poppins"/>
                        </a:rPr>
                        <a:t>2</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a:solidFill>
                            <a:srgbClr val="F2F2F2"/>
                          </a:solidFill>
                          <a:latin typeface="Poppins"/>
                          <a:ea typeface="Poppins"/>
                          <a:cs typeface="Poppins"/>
                          <a:sym typeface="Poppins"/>
                        </a:rPr>
                        <a:t>&gt; 3 months</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a:solidFill>
                            <a:srgbClr val="F2F2F2"/>
                          </a:solidFill>
                          <a:latin typeface="Poppins"/>
                          <a:ea typeface="Poppins"/>
                          <a:cs typeface="Poppins"/>
                          <a:sym typeface="Poppins"/>
                        </a:rPr>
                        <a:t>&lt; 20 times</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a:solidFill>
                            <a:srgbClr val="F2F2F2"/>
                          </a:solidFill>
                          <a:latin typeface="Poppins"/>
                          <a:ea typeface="Poppins"/>
                          <a:cs typeface="Poppins"/>
                          <a:sym typeface="Poppins"/>
                        </a:rPr>
                        <a:t>&lt; £350</a:t>
                      </a:r>
                      <a:endParaRPr>
                        <a:solidFill>
                          <a:srgbClr val="F2F2F2"/>
                        </a:solidFill>
                        <a:latin typeface="Poppins"/>
                        <a:ea typeface="Poppins"/>
                        <a:cs typeface="Poppins"/>
                        <a:sym typeface="Poppins"/>
                      </a:endParaRPr>
                    </a:p>
                  </a:txBody>
                  <a:tcPr marT="91425" marB="91425" marR="91425" marL="91425"/>
                </a:tc>
              </a:tr>
              <a:tr h="381000">
                <a:tc>
                  <a:txBody>
                    <a:bodyPr/>
                    <a:lstStyle/>
                    <a:p>
                      <a:pPr indent="0" lvl="0" marL="0" rtl="0" algn="ctr">
                        <a:spcBef>
                          <a:spcPts val="0"/>
                        </a:spcBef>
                        <a:spcAft>
                          <a:spcPts val="0"/>
                        </a:spcAft>
                        <a:buNone/>
                      </a:pPr>
                      <a:r>
                        <a:rPr lang="en">
                          <a:solidFill>
                            <a:srgbClr val="F2F2F2"/>
                          </a:solidFill>
                          <a:latin typeface="Poppins"/>
                          <a:ea typeface="Poppins"/>
                          <a:cs typeface="Poppins"/>
                          <a:sym typeface="Poppins"/>
                        </a:rPr>
                        <a:t>3</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a:solidFill>
                            <a:srgbClr val="F2F2F2"/>
                          </a:solidFill>
                          <a:latin typeface="Poppins"/>
                          <a:ea typeface="Poppins"/>
                          <a:cs typeface="Poppins"/>
                          <a:sym typeface="Poppins"/>
                        </a:rPr>
                        <a:t>&gt; 1½ months</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a:solidFill>
                            <a:srgbClr val="F2F2F2"/>
                          </a:solidFill>
                          <a:latin typeface="Poppins"/>
                          <a:ea typeface="Poppins"/>
                          <a:cs typeface="Poppins"/>
                          <a:sym typeface="Poppins"/>
                        </a:rPr>
                        <a:t>&lt; 40 times</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a:solidFill>
                            <a:srgbClr val="F2F2F2"/>
                          </a:solidFill>
                          <a:latin typeface="Poppins"/>
                          <a:ea typeface="Poppins"/>
                          <a:cs typeface="Poppins"/>
                          <a:sym typeface="Poppins"/>
                        </a:rPr>
                        <a:t>&lt; £600</a:t>
                      </a:r>
                      <a:endParaRPr>
                        <a:solidFill>
                          <a:srgbClr val="F2F2F2"/>
                        </a:solidFill>
                        <a:latin typeface="Poppins"/>
                        <a:ea typeface="Poppins"/>
                        <a:cs typeface="Poppins"/>
                        <a:sym typeface="Poppins"/>
                      </a:endParaRPr>
                    </a:p>
                  </a:txBody>
                  <a:tcPr marT="91425" marB="91425" marR="91425" marL="91425"/>
                </a:tc>
              </a:tr>
              <a:tr h="381000">
                <a:tc>
                  <a:txBody>
                    <a:bodyPr/>
                    <a:lstStyle/>
                    <a:p>
                      <a:pPr indent="0" lvl="0" marL="0" rtl="0" algn="ctr">
                        <a:spcBef>
                          <a:spcPts val="0"/>
                        </a:spcBef>
                        <a:spcAft>
                          <a:spcPts val="0"/>
                        </a:spcAft>
                        <a:buNone/>
                      </a:pPr>
                      <a:r>
                        <a:rPr lang="en">
                          <a:solidFill>
                            <a:srgbClr val="F2F2F2"/>
                          </a:solidFill>
                          <a:latin typeface="Poppins"/>
                          <a:ea typeface="Poppins"/>
                          <a:cs typeface="Poppins"/>
                          <a:sym typeface="Poppins"/>
                        </a:rPr>
                        <a:t>4</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a:solidFill>
                            <a:srgbClr val="F2F2F2"/>
                          </a:solidFill>
                          <a:latin typeface="Poppins"/>
                          <a:ea typeface="Poppins"/>
                          <a:cs typeface="Poppins"/>
                          <a:sym typeface="Poppins"/>
                        </a:rPr>
                        <a:t>&gt; 3 weeks</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a:solidFill>
                            <a:srgbClr val="F2F2F2"/>
                          </a:solidFill>
                          <a:latin typeface="Poppins"/>
                          <a:ea typeface="Poppins"/>
                          <a:cs typeface="Poppins"/>
                          <a:sym typeface="Poppins"/>
                        </a:rPr>
                        <a:t>&lt; 60 times</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a:solidFill>
                            <a:srgbClr val="F2F2F2"/>
                          </a:solidFill>
                          <a:latin typeface="Poppins"/>
                          <a:ea typeface="Poppins"/>
                          <a:cs typeface="Poppins"/>
                          <a:sym typeface="Poppins"/>
                        </a:rPr>
                        <a:t>&lt; £1000</a:t>
                      </a:r>
                      <a:endParaRPr>
                        <a:solidFill>
                          <a:srgbClr val="F2F2F2"/>
                        </a:solidFill>
                        <a:latin typeface="Poppins"/>
                        <a:ea typeface="Poppins"/>
                        <a:cs typeface="Poppins"/>
                        <a:sym typeface="Poppins"/>
                      </a:endParaRPr>
                    </a:p>
                  </a:txBody>
                  <a:tcPr marT="91425" marB="91425" marR="91425" marL="91425"/>
                </a:tc>
              </a:tr>
              <a:tr h="381000">
                <a:tc>
                  <a:txBody>
                    <a:bodyPr/>
                    <a:lstStyle/>
                    <a:p>
                      <a:pPr indent="0" lvl="0" marL="0" rtl="0" algn="ctr">
                        <a:spcBef>
                          <a:spcPts val="0"/>
                        </a:spcBef>
                        <a:spcAft>
                          <a:spcPts val="0"/>
                        </a:spcAft>
                        <a:buNone/>
                      </a:pPr>
                      <a:r>
                        <a:rPr lang="en">
                          <a:solidFill>
                            <a:srgbClr val="F2F2F2"/>
                          </a:solidFill>
                          <a:latin typeface="Poppins"/>
                          <a:ea typeface="Poppins"/>
                          <a:cs typeface="Poppins"/>
                          <a:sym typeface="Poppins"/>
                        </a:rPr>
                        <a:t>5</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a:solidFill>
                            <a:srgbClr val="F2F2F2"/>
                          </a:solidFill>
                          <a:latin typeface="Poppins"/>
                          <a:ea typeface="Poppins"/>
                          <a:cs typeface="Poppins"/>
                          <a:sym typeface="Poppins"/>
                        </a:rPr>
                        <a:t>&lt; 3 weeks</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a:solidFill>
                            <a:srgbClr val="F2F2F2"/>
                          </a:solidFill>
                          <a:latin typeface="Poppins"/>
                          <a:ea typeface="Poppins"/>
                          <a:cs typeface="Poppins"/>
                          <a:sym typeface="Poppins"/>
                        </a:rPr>
                        <a:t>&gt; 60 times</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a:solidFill>
                            <a:srgbClr val="F2F2F2"/>
                          </a:solidFill>
                          <a:latin typeface="Poppins"/>
                          <a:ea typeface="Poppins"/>
                          <a:cs typeface="Poppins"/>
                          <a:sym typeface="Poppins"/>
                        </a:rPr>
                        <a:t>&gt; £1000</a:t>
                      </a:r>
                      <a:endParaRPr>
                        <a:solidFill>
                          <a:srgbClr val="F2F2F2"/>
                        </a:solidFill>
                        <a:latin typeface="Poppins"/>
                        <a:ea typeface="Poppins"/>
                        <a:cs typeface="Poppins"/>
                        <a:sym typeface="Poppins"/>
                      </a:endParaRPr>
                    </a:p>
                  </a:txBody>
                  <a:tcPr marT="91425" marB="91425" marR="91425" marL="91425"/>
                </a:tc>
              </a:tr>
            </a:tbl>
          </a:graphicData>
        </a:graphic>
      </p:graphicFrame>
      <p:sp>
        <p:nvSpPr>
          <p:cNvPr id="608" name="Google Shape;608;p79"/>
          <p:cNvSpPr txBox="1"/>
          <p:nvPr/>
        </p:nvSpPr>
        <p:spPr>
          <a:xfrm>
            <a:off x="5892300" y="3806000"/>
            <a:ext cx="22992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chemeClr val="accent1"/>
                </a:solidFill>
              </a:rPr>
              <a:t>*rough estimates, rounded</a:t>
            </a:r>
            <a:endParaRPr sz="800">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80"/>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RFM Table Sample</a:t>
            </a:r>
            <a:endParaRPr>
              <a:solidFill>
                <a:schemeClr val="accent1"/>
              </a:solidFill>
            </a:endParaRPr>
          </a:p>
        </p:txBody>
      </p:sp>
      <p:graphicFrame>
        <p:nvGraphicFramePr>
          <p:cNvPr id="614" name="Google Shape;614;p80"/>
          <p:cNvGraphicFramePr/>
          <p:nvPr/>
        </p:nvGraphicFramePr>
        <p:xfrm>
          <a:off x="506775" y="1388500"/>
          <a:ext cx="3000000" cy="3000000"/>
        </p:xfrm>
        <a:graphic>
          <a:graphicData uri="http://schemas.openxmlformats.org/drawingml/2006/table">
            <a:tbl>
              <a:tblPr>
                <a:noFill/>
                <a:tableStyleId>{F275733A-787E-401E-A4D9-847B69546DAE}</a:tableStyleId>
              </a:tblPr>
              <a:tblGrid>
                <a:gridCol w="1248000"/>
                <a:gridCol w="1007450"/>
                <a:gridCol w="996850"/>
                <a:gridCol w="947325"/>
                <a:gridCol w="770450"/>
                <a:gridCol w="904875"/>
                <a:gridCol w="904875"/>
                <a:gridCol w="1378900"/>
              </a:tblGrid>
              <a:tr h="381000">
                <a:tc>
                  <a:txBody>
                    <a:bodyPr/>
                    <a:lstStyle/>
                    <a:p>
                      <a:pPr indent="0" lvl="0" marL="0" rtl="0" algn="ctr">
                        <a:spcBef>
                          <a:spcPts val="0"/>
                        </a:spcBef>
                        <a:spcAft>
                          <a:spcPts val="0"/>
                        </a:spcAft>
                        <a:buNone/>
                      </a:pPr>
                      <a:r>
                        <a:rPr b="1" lang="en" sz="1200">
                          <a:solidFill>
                            <a:srgbClr val="F2F2F2"/>
                          </a:solidFill>
                          <a:latin typeface="Open Sans"/>
                          <a:ea typeface="Open Sans"/>
                          <a:cs typeface="Open Sans"/>
                          <a:sym typeface="Open Sans"/>
                        </a:rPr>
                        <a:t>Customer ID</a:t>
                      </a:r>
                      <a:endParaRPr b="1" sz="1200">
                        <a:solidFill>
                          <a:srgbClr val="F2F2F2"/>
                        </a:solidFill>
                        <a:latin typeface="Open Sans"/>
                        <a:ea typeface="Open Sans"/>
                        <a:cs typeface="Open Sans"/>
                        <a:sym typeface="Open Sans"/>
                      </a:endParaRPr>
                    </a:p>
                  </a:txBody>
                  <a:tcPr marT="91425" marB="91425" marR="91425" marL="91425">
                    <a:solidFill>
                      <a:schemeClr val="accent1"/>
                    </a:solidFill>
                  </a:tcPr>
                </a:tc>
                <a:tc>
                  <a:txBody>
                    <a:bodyPr/>
                    <a:lstStyle/>
                    <a:p>
                      <a:pPr indent="0" lvl="0" marL="0" rtl="0" algn="ctr">
                        <a:spcBef>
                          <a:spcPts val="0"/>
                        </a:spcBef>
                        <a:spcAft>
                          <a:spcPts val="0"/>
                        </a:spcAft>
                        <a:buNone/>
                      </a:pPr>
                      <a:r>
                        <a:rPr b="1" lang="en" sz="1200">
                          <a:solidFill>
                            <a:srgbClr val="F2F2F2"/>
                          </a:solidFill>
                          <a:latin typeface="Open Sans"/>
                          <a:ea typeface="Open Sans"/>
                          <a:cs typeface="Open Sans"/>
                          <a:sym typeface="Open Sans"/>
                        </a:rPr>
                        <a:t>Recency</a:t>
                      </a:r>
                      <a:endParaRPr b="1" sz="1200">
                        <a:solidFill>
                          <a:srgbClr val="F2F2F2"/>
                        </a:solidFill>
                        <a:latin typeface="Open Sans"/>
                        <a:ea typeface="Open Sans"/>
                        <a:cs typeface="Open Sans"/>
                        <a:sym typeface="Open Sans"/>
                      </a:endParaRPr>
                    </a:p>
                  </a:txBody>
                  <a:tcPr marT="91425" marB="91425" marR="91425" marL="91425">
                    <a:solidFill>
                      <a:srgbClr val="E69138"/>
                    </a:solidFill>
                  </a:tcPr>
                </a:tc>
                <a:tc>
                  <a:txBody>
                    <a:bodyPr/>
                    <a:lstStyle/>
                    <a:p>
                      <a:pPr indent="0" lvl="0" marL="0" rtl="0" algn="ctr">
                        <a:spcBef>
                          <a:spcPts val="0"/>
                        </a:spcBef>
                        <a:spcAft>
                          <a:spcPts val="0"/>
                        </a:spcAft>
                        <a:buNone/>
                      </a:pPr>
                      <a:r>
                        <a:rPr b="1" lang="en" sz="1200">
                          <a:solidFill>
                            <a:srgbClr val="F2F2F2"/>
                          </a:solidFill>
                          <a:latin typeface="Open Sans"/>
                          <a:ea typeface="Open Sans"/>
                          <a:cs typeface="Open Sans"/>
                          <a:sym typeface="Open Sans"/>
                        </a:rPr>
                        <a:t>Frequency</a:t>
                      </a:r>
                      <a:endParaRPr b="1" sz="1200">
                        <a:solidFill>
                          <a:srgbClr val="F2F2F2"/>
                        </a:solidFill>
                        <a:latin typeface="Open Sans"/>
                        <a:ea typeface="Open Sans"/>
                        <a:cs typeface="Open Sans"/>
                        <a:sym typeface="Open Sans"/>
                      </a:endParaRPr>
                    </a:p>
                  </a:txBody>
                  <a:tcPr marT="91425" marB="91425" marR="91425" marL="91425">
                    <a:solidFill>
                      <a:srgbClr val="E69138"/>
                    </a:solidFill>
                  </a:tcPr>
                </a:tc>
                <a:tc>
                  <a:txBody>
                    <a:bodyPr/>
                    <a:lstStyle/>
                    <a:p>
                      <a:pPr indent="0" lvl="0" marL="0" rtl="0" algn="ctr">
                        <a:spcBef>
                          <a:spcPts val="0"/>
                        </a:spcBef>
                        <a:spcAft>
                          <a:spcPts val="0"/>
                        </a:spcAft>
                        <a:buNone/>
                      </a:pPr>
                      <a:r>
                        <a:rPr b="1" lang="en" sz="1200">
                          <a:solidFill>
                            <a:srgbClr val="F2F2F2"/>
                          </a:solidFill>
                          <a:latin typeface="Open Sans"/>
                          <a:ea typeface="Open Sans"/>
                          <a:cs typeface="Open Sans"/>
                          <a:sym typeface="Open Sans"/>
                        </a:rPr>
                        <a:t>Monetary</a:t>
                      </a:r>
                      <a:endParaRPr b="1" sz="1200">
                        <a:solidFill>
                          <a:srgbClr val="F2F2F2"/>
                        </a:solidFill>
                        <a:latin typeface="Open Sans"/>
                        <a:ea typeface="Open Sans"/>
                        <a:cs typeface="Open Sans"/>
                        <a:sym typeface="Open Sans"/>
                      </a:endParaRPr>
                    </a:p>
                  </a:txBody>
                  <a:tcPr marT="91425" marB="91425" marR="91425" marL="91425">
                    <a:solidFill>
                      <a:srgbClr val="E69138"/>
                    </a:solidFill>
                  </a:tcPr>
                </a:tc>
                <a:tc>
                  <a:txBody>
                    <a:bodyPr/>
                    <a:lstStyle/>
                    <a:p>
                      <a:pPr indent="0" lvl="0" marL="0" rtl="0" algn="ctr">
                        <a:spcBef>
                          <a:spcPts val="0"/>
                        </a:spcBef>
                        <a:spcAft>
                          <a:spcPts val="0"/>
                        </a:spcAft>
                        <a:buNone/>
                      </a:pPr>
                      <a:r>
                        <a:rPr b="1" lang="en" sz="1200">
                          <a:solidFill>
                            <a:srgbClr val="F2F2F2"/>
                          </a:solidFill>
                          <a:latin typeface="Open Sans"/>
                          <a:ea typeface="Open Sans"/>
                          <a:cs typeface="Open Sans"/>
                          <a:sym typeface="Open Sans"/>
                        </a:rPr>
                        <a:t>R Score</a:t>
                      </a:r>
                      <a:endParaRPr b="1" sz="1200">
                        <a:solidFill>
                          <a:srgbClr val="F2F2F2"/>
                        </a:solidFill>
                        <a:latin typeface="Open Sans"/>
                        <a:ea typeface="Open Sans"/>
                        <a:cs typeface="Open Sans"/>
                        <a:sym typeface="Open Sans"/>
                      </a:endParaRPr>
                    </a:p>
                  </a:txBody>
                  <a:tcPr marT="91425" marB="91425" marR="91425" marL="91425">
                    <a:solidFill>
                      <a:srgbClr val="E69138"/>
                    </a:solidFill>
                  </a:tcPr>
                </a:tc>
                <a:tc>
                  <a:txBody>
                    <a:bodyPr/>
                    <a:lstStyle/>
                    <a:p>
                      <a:pPr indent="0" lvl="0" marL="0" rtl="0" algn="ctr">
                        <a:spcBef>
                          <a:spcPts val="0"/>
                        </a:spcBef>
                        <a:spcAft>
                          <a:spcPts val="0"/>
                        </a:spcAft>
                        <a:buNone/>
                      </a:pPr>
                      <a:r>
                        <a:rPr b="1" lang="en" sz="1200">
                          <a:solidFill>
                            <a:srgbClr val="F2F2F2"/>
                          </a:solidFill>
                          <a:latin typeface="Open Sans"/>
                          <a:ea typeface="Open Sans"/>
                          <a:cs typeface="Open Sans"/>
                          <a:sym typeface="Open Sans"/>
                        </a:rPr>
                        <a:t>M Score</a:t>
                      </a:r>
                      <a:endParaRPr b="1" sz="1200">
                        <a:solidFill>
                          <a:srgbClr val="F2F2F2"/>
                        </a:solidFill>
                        <a:latin typeface="Open Sans"/>
                        <a:ea typeface="Open Sans"/>
                        <a:cs typeface="Open Sans"/>
                        <a:sym typeface="Open Sans"/>
                      </a:endParaRPr>
                    </a:p>
                  </a:txBody>
                  <a:tcPr marT="91425" marB="91425" marR="91425" marL="91425">
                    <a:solidFill>
                      <a:srgbClr val="E69138"/>
                    </a:solidFill>
                  </a:tcPr>
                </a:tc>
                <a:tc>
                  <a:txBody>
                    <a:bodyPr/>
                    <a:lstStyle/>
                    <a:p>
                      <a:pPr indent="0" lvl="0" marL="0" rtl="0" algn="ctr">
                        <a:spcBef>
                          <a:spcPts val="0"/>
                        </a:spcBef>
                        <a:spcAft>
                          <a:spcPts val="0"/>
                        </a:spcAft>
                        <a:buNone/>
                      </a:pPr>
                      <a:r>
                        <a:rPr b="1" lang="en" sz="1200">
                          <a:solidFill>
                            <a:srgbClr val="F2F2F2"/>
                          </a:solidFill>
                          <a:latin typeface="Open Sans"/>
                          <a:ea typeface="Open Sans"/>
                          <a:cs typeface="Open Sans"/>
                          <a:sym typeface="Open Sans"/>
                        </a:rPr>
                        <a:t>F Score</a:t>
                      </a:r>
                      <a:endParaRPr b="1" sz="1200">
                        <a:solidFill>
                          <a:srgbClr val="F2F2F2"/>
                        </a:solidFill>
                        <a:latin typeface="Open Sans"/>
                        <a:ea typeface="Open Sans"/>
                        <a:cs typeface="Open Sans"/>
                        <a:sym typeface="Open Sans"/>
                      </a:endParaRPr>
                    </a:p>
                  </a:txBody>
                  <a:tcPr marT="91425" marB="91425" marR="91425" marL="91425">
                    <a:solidFill>
                      <a:srgbClr val="E69138"/>
                    </a:solidFill>
                  </a:tcPr>
                </a:tc>
                <a:tc>
                  <a:txBody>
                    <a:bodyPr/>
                    <a:lstStyle/>
                    <a:p>
                      <a:pPr indent="0" lvl="0" marL="0" rtl="0" algn="ctr">
                        <a:spcBef>
                          <a:spcPts val="0"/>
                        </a:spcBef>
                        <a:spcAft>
                          <a:spcPts val="0"/>
                        </a:spcAft>
                        <a:buNone/>
                      </a:pPr>
                      <a:r>
                        <a:rPr b="1" lang="en" sz="1200">
                          <a:solidFill>
                            <a:srgbClr val="F2F2F2"/>
                          </a:solidFill>
                          <a:latin typeface="Open Sans"/>
                          <a:ea typeface="Open Sans"/>
                          <a:cs typeface="Open Sans"/>
                          <a:sym typeface="Open Sans"/>
                        </a:rPr>
                        <a:t>RFM Score</a:t>
                      </a:r>
                      <a:endParaRPr b="1" sz="1200">
                        <a:solidFill>
                          <a:srgbClr val="F2F2F2"/>
                        </a:solidFill>
                        <a:latin typeface="Open Sans"/>
                        <a:ea typeface="Open Sans"/>
                        <a:cs typeface="Open Sans"/>
                        <a:sym typeface="Open Sans"/>
                      </a:endParaRPr>
                    </a:p>
                  </a:txBody>
                  <a:tcPr marT="91425" marB="91425" marR="91425" marL="91425">
                    <a:solidFill>
                      <a:srgbClr val="E69138"/>
                    </a:solidFill>
                  </a:tcPr>
                </a:tc>
              </a:tr>
              <a:tr h="381000">
                <a:tc>
                  <a:txBody>
                    <a:bodyPr/>
                    <a:lstStyle/>
                    <a:p>
                      <a:pPr indent="0" lvl="0" marL="0" rtl="0" algn="ctr">
                        <a:spcBef>
                          <a:spcPts val="0"/>
                        </a:spcBef>
                        <a:spcAft>
                          <a:spcPts val="0"/>
                        </a:spcAft>
                        <a:buNone/>
                      </a:pPr>
                      <a:r>
                        <a:rPr lang="en" sz="1200">
                          <a:solidFill>
                            <a:srgbClr val="F2F2F2"/>
                          </a:solidFill>
                          <a:latin typeface="Poppins"/>
                          <a:ea typeface="Poppins"/>
                          <a:cs typeface="Poppins"/>
                          <a:sym typeface="Poppins"/>
                        </a:rPr>
                        <a:t>12585</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200">
                          <a:solidFill>
                            <a:srgbClr val="F2F2F2"/>
                          </a:solidFill>
                          <a:latin typeface="Poppins"/>
                          <a:ea typeface="Poppins"/>
                          <a:cs typeface="Poppins"/>
                          <a:sym typeface="Poppins"/>
                        </a:rPr>
                        <a:t>233 days</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200">
                          <a:solidFill>
                            <a:srgbClr val="F2F2F2"/>
                          </a:solidFill>
                          <a:latin typeface="Poppins"/>
                          <a:ea typeface="Poppins"/>
                          <a:cs typeface="Poppins"/>
                          <a:sym typeface="Poppins"/>
                        </a:rPr>
                        <a:t>87 </a:t>
                      </a:r>
                      <a:r>
                        <a:rPr lang="en" sz="1200">
                          <a:solidFill>
                            <a:srgbClr val="F2F2F2"/>
                          </a:solidFill>
                          <a:latin typeface="Poppins"/>
                          <a:ea typeface="Poppins"/>
                          <a:cs typeface="Poppins"/>
                          <a:sym typeface="Poppins"/>
                        </a:rPr>
                        <a:t>times</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200">
                          <a:solidFill>
                            <a:srgbClr val="F2F2F2"/>
                          </a:solidFill>
                          <a:latin typeface="Poppins"/>
                          <a:ea typeface="Poppins"/>
                          <a:cs typeface="Poppins"/>
                          <a:sym typeface="Poppins"/>
                        </a:rPr>
                        <a:t>£2040</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200">
                          <a:solidFill>
                            <a:srgbClr val="F2F2F2"/>
                          </a:solidFill>
                          <a:latin typeface="Poppins"/>
                          <a:ea typeface="Poppins"/>
                          <a:cs typeface="Poppins"/>
                          <a:sym typeface="Poppins"/>
                        </a:rPr>
                        <a:t>1</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200">
                          <a:solidFill>
                            <a:srgbClr val="F2F2F2"/>
                          </a:solidFill>
                          <a:latin typeface="Poppins"/>
                          <a:ea typeface="Poppins"/>
                          <a:cs typeface="Poppins"/>
                          <a:sym typeface="Poppins"/>
                        </a:rPr>
                        <a:t>5</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200">
                          <a:solidFill>
                            <a:srgbClr val="F2F2F2"/>
                          </a:solidFill>
                          <a:latin typeface="Poppins"/>
                          <a:ea typeface="Poppins"/>
                          <a:cs typeface="Poppins"/>
                          <a:sym typeface="Poppins"/>
                        </a:rPr>
                        <a:t>5</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200">
                          <a:solidFill>
                            <a:srgbClr val="F2F2F2"/>
                          </a:solidFill>
                          <a:latin typeface="Poppins"/>
                          <a:ea typeface="Poppins"/>
                          <a:cs typeface="Poppins"/>
                          <a:sym typeface="Poppins"/>
                        </a:rPr>
                        <a:t>155</a:t>
                      </a:r>
                      <a:endParaRPr sz="1200">
                        <a:solidFill>
                          <a:srgbClr val="F2F2F2"/>
                        </a:solidFill>
                        <a:latin typeface="Poppins"/>
                        <a:ea typeface="Poppins"/>
                        <a:cs typeface="Poppins"/>
                        <a:sym typeface="Poppins"/>
                      </a:endParaRPr>
                    </a:p>
                  </a:txBody>
                  <a:tcPr marT="91425" marB="91425" marR="91425" marL="91425"/>
                </a:tc>
              </a:tr>
              <a:tr h="381000">
                <a:tc>
                  <a:txBody>
                    <a:bodyPr/>
                    <a:lstStyle/>
                    <a:p>
                      <a:pPr indent="0" lvl="0" marL="0" rtl="0" algn="ctr">
                        <a:spcBef>
                          <a:spcPts val="0"/>
                        </a:spcBef>
                        <a:spcAft>
                          <a:spcPts val="0"/>
                        </a:spcAft>
                        <a:buNone/>
                      </a:pPr>
                      <a:r>
                        <a:rPr lang="en" sz="1200">
                          <a:solidFill>
                            <a:srgbClr val="F2F2F2"/>
                          </a:solidFill>
                          <a:latin typeface="Poppins"/>
                          <a:ea typeface="Poppins"/>
                          <a:cs typeface="Poppins"/>
                          <a:sym typeface="Poppins"/>
                        </a:rPr>
                        <a:t>13450</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200">
                          <a:solidFill>
                            <a:srgbClr val="F2F2F2"/>
                          </a:solidFill>
                          <a:latin typeface="Poppins"/>
                          <a:ea typeface="Poppins"/>
                          <a:cs typeface="Poppins"/>
                          <a:sym typeface="Poppins"/>
                        </a:rPr>
                        <a:t>26 </a:t>
                      </a:r>
                      <a:r>
                        <a:rPr lang="en" sz="1200">
                          <a:solidFill>
                            <a:srgbClr val="F2F2F2"/>
                          </a:solidFill>
                          <a:latin typeface="Poppins"/>
                          <a:ea typeface="Poppins"/>
                          <a:cs typeface="Poppins"/>
                          <a:sym typeface="Poppins"/>
                        </a:rPr>
                        <a:t>days</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200">
                          <a:solidFill>
                            <a:srgbClr val="F2F2F2"/>
                          </a:solidFill>
                          <a:latin typeface="Poppins"/>
                          <a:ea typeface="Poppins"/>
                          <a:cs typeface="Poppins"/>
                          <a:sym typeface="Poppins"/>
                        </a:rPr>
                        <a:t>71 </a:t>
                      </a:r>
                      <a:r>
                        <a:rPr lang="en" sz="1200">
                          <a:solidFill>
                            <a:srgbClr val="F2F2F2"/>
                          </a:solidFill>
                          <a:latin typeface="Poppins"/>
                          <a:ea typeface="Poppins"/>
                          <a:cs typeface="Poppins"/>
                          <a:sym typeface="Poppins"/>
                        </a:rPr>
                        <a:t>times</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200">
                          <a:solidFill>
                            <a:srgbClr val="F2F2F2"/>
                          </a:solidFill>
                          <a:latin typeface="Poppins"/>
                          <a:ea typeface="Poppins"/>
                          <a:cs typeface="Poppins"/>
                          <a:sym typeface="Poppins"/>
                        </a:rPr>
                        <a:t>£2044</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200">
                          <a:solidFill>
                            <a:srgbClr val="F2F2F2"/>
                          </a:solidFill>
                          <a:latin typeface="Poppins"/>
                          <a:ea typeface="Poppins"/>
                          <a:cs typeface="Poppins"/>
                          <a:sym typeface="Poppins"/>
                        </a:rPr>
                        <a:t>4</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200">
                          <a:solidFill>
                            <a:srgbClr val="F2F2F2"/>
                          </a:solidFill>
                          <a:latin typeface="Poppins"/>
                          <a:ea typeface="Poppins"/>
                          <a:cs typeface="Poppins"/>
                          <a:sym typeface="Poppins"/>
                        </a:rPr>
                        <a:t>5</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200">
                          <a:solidFill>
                            <a:srgbClr val="F2F2F2"/>
                          </a:solidFill>
                          <a:latin typeface="Poppins"/>
                          <a:ea typeface="Poppins"/>
                          <a:cs typeface="Poppins"/>
                          <a:sym typeface="Poppins"/>
                        </a:rPr>
                        <a:t>5</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200">
                          <a:solidFill>
                            <a:srgbClr val="F2F2F2"/>
                          </a:solidFill>
                          <a:latin typeface="Poppins"/>
                          <a:ea typeface="Poppins"/>
                          <a:cs typeface="Poppins"/>
                          <a:sym typeface="Poppins"/>
                        </a:rPr>
                        <a:t>455</a:t>
                      </a:r>
                      <a:endParaRPr sz="1200">
                        <a:solidFill>
                          <a:srgbClr val="F2F2F2"/>
                        </a:solidFill>
                        <a:latin typeface="Poppins"/>
                        <a:ea typeface="Poppins"/>
                        <a:cs typeface="Poppins"/>
                        <a:sym typeface="Poppins"/>
                      </a:endParaRPr>
                    </a:p>
                  </a:txBody>
                  <a:tcPr marT="91425" marB="91425" marR="91425" marL="91425"/>
                </a:tc>
              </a:tr>
              <a:tr h="381000">
                <a:tc>
                  <a:txBody>
                    <a:bodyPr/>
                    <a:lstStyle/>
                    <a:p>
                      <a:pPr indent="0" lvl="0" marL="0" rtl="0" algn="ctr">
                        <a:spcBef>
                          <a:spcPts val="0"/>
                        </a:spcBef>
                        <a:spcAft>
                          <a:spcPts val="0"/>
                        </a:spcAft>
                        <a:buNone/>
                      </a:pPr>
                      <a:r>
                        <a:rPr lang="en" sz="1200">
                          <a:solidFill>
                            <a:srgbClr val="F2F2F2"/>
                          </a:solidFill>
                          <a:latin typeface="Poppins"/>
                          <a:ea typeface="Poppins"/>
                          <a:cs typeface="Poppins"/>
                          <a:sym typeface="Poppins"/>
                        </a:rPr>
                        <a:t>13495</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200">
                          <a:solidFill>
                            <a:srgbClr val="F2F2F2"/>
                          </a:solidFill>
                          <a:latin typeface="Poppins"/>
                          <a:ea typeface="Poppins"/>
                          <a:cs typeface="Poppins"/>
                          <a:sym typeface="Poppins"/>
                        </a:rPr>
                        <a:t>7 </a:t>
                      </a:r>
                      <a:r>
                        <a:rPr lang="en" sz="1200">
                          <a:solidFill>
                            <a:srgbClr val="F2F2F2"/>
                          </a:solidFill>
                          <a:latin typeface="Poppins"/>
                          <a:ea typeface="Poppins"/>
                          <a:cs typeface="Poppins"/>
                          <a:sym typeface="Poppins"/>
                        </a:rPr>
                        <a:t>days</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200">
                          <a:solidFill>
                            <a:srgbClr val="F2F2F2"/>
                          </a:solidFill>
                          <a:latin typeface="Poppins"/>
                          <a:ea typeface="Poppins"/>
                          <a:cs typeface="Poppins"/>
                          <a:sym typeface="Poppins"/>
                        </a:rPr>
                        <a:t>48 </a:t>
                      </a:r>
                      <a:r>
                        <a:rPr lang="en" sz="1200">
                          <a:solidFill>
                            <a:srgbClr val="F2F2F2"/>
                          </a:solidFill>
                          <a:latin typeface="Poppins"/>
                          <a:ea typeface="Poppins"/>
                          <a:cs typeface="Poppins"/>
                          <a:sym typeface="Poppins"/>
                        </a:rPr>
                        <a:t>times</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200">
                          <a:solidFill>
                            <a:srgbClr val="F2F2F2"/>
                          </a:solidFill>
                          <a:latin typeface="Poppins"/>
                          <a:ea typeface="Poppins"/>
                          <a:cs typeface="Poppins"/>
                          <a:sym typeface="Poppins"/>
                        </a:rPr>
                        <a:t>£2045</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200">
                          <a:solidFill>
                            <a:srgbClr val="F2F2F2"/>
                          </a:solidFill>
                          <a:latin typeface="Poppins"/>
                          <a:ea typeface="Poppins"/>
                          <a:cs typeface="Poppins"/>
                          <a:sym typeface="Poppins"/>
                        </a:rPr>
                        <a:t>5</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200">
                          <a:solidFill>
                            <a:srgbClr val="F2F2F2"/>
                          </a:solidFill>
                          <a:latin typeface="Poppins"/>
                          <a:ea typeface="Poppins"/>
                          <a:cs typeface="Poppins"/>
                          <a:sym typeface="Poppins"/>
                        </a:rPr>
                        <a:t>5</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200">
                          <a:solidFill>
                            <a:srgbClr val="F2F2F2"/>
                          </a:solidFill>
                          <a:latin typeface="Poppins"/>
                          <a:ea typeface="Poppins"/>
                          <a:cs typeface="Poppins"/>
                          <a:sym typeface="Poppins"/>
                        </a:rPr>
                        <a:t>4</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200">
                          <a:solidFill>
                            <a:srgbClr val="F2F2F2"/>
                          </a:solidFill>
                          <a:latin typeface="Poppins"/>
                          <a:ea typeface="Poppins"/>
                          <a:cs typeface="Poppins"/>
                          <a:sym typeface="Poppins"/>
                        </a:rPr>
                        <a:t>554</a:t>
                      </a:r>
                      <a:endParaRPr sz="1200">
                        <a:solidFill>
                          <a:srgbClr val="F2F2F2"/>
                        </a:solidFill>
                        <a:latin typeface="Poppins"/>
                        <a:ea typeface="Poppins"/>
                        <a:cs typeface="Poppins"/>
                        <a:sym typeface="Poppins"/>
                      </a:endParaRPr>
                    </a:p>
                  </a:txBody>
                  <a:tcPr marT="91425" marB="91425" marR="91425" marL="91425"/>
                </a:tc>
              </a:tr>
              <a:tr h="381000">
                <a:tc>
                  <a:txBody>
                    <a:bodyPr/>
                    <a:lstStyle/>
                    <a:p>
                      <a:pPr indent="0" lvl="0" marL="0" rtl="0" algn="ctr">
                        <a:spcBef>
                          <a:spcPts val="0"/>
                        </a:spcBef>
                        <a:spcAft>
                          <a:spcPts val="0"/>
                        </a:spcAft>
                        <a:buNone/>
                      </a:pPr>
                      <a:r>
                        <a:rPr lang="en" sz="1200">
                          <a:solidFill>
                            <a:srgbClr val="F2F2F2"/>
                          </a:solidFill>
                          <a:latin typeface="Poppins"/>
                          <a:ea typeface="Poppins"/>
                          <a:cs typeface="Poppins"/>
                          <a:sym typeface="Poppins"/>
                        </a:rPr>
                        <a:t>14001</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200">
                          <a:solidFill>
                            <a:srgbClr val="F2F2F2"/>
                          </a:solidFill>
                          <a:latin typeface="Poppins"/>
                          <a:ea typeface="Poppins"/>
                          <a:cs typeface="Poppins"/>
                          <a:sym typeface="Poppins"/>
                        </a:rPr>
                        <a:t>45 </a:t>
                      </a:r>
                      <a:r>
                        <a:rPr lang="en" sz="1200">
                          <a:solidFill>
                            <a:srgbClr val="F2F2F2"/>
                          </a:solidFill>
                          <a:latin typeface="Poppins"/>
                          <a:ea typeface="Poppins"/>
                          <a:cs typeface="Poppins"/>
                          <a:sym typeface="Poppins"/>
                        </a:rPr>
                        <a:t>days</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200">
                          <a:solidFill>
                            <a:srgbClr val="F2F2F2"/>
                          </a:solidFill>
                          <a:latin typeface="Poppins"/>
                          <a:ea typeface="Poppins"/>
                          <a:cs typeface="Poppins"/>
                          <a:sym typeface="Poppins"/>
                        </a:rPr>
                        <a:t>39 </a:t>
                      </a:r>
                      <a:r>
                        <a:rPr lang="en" sz="1200">
                          <a:solidFill>
                            <a:srgbClr val="F2F2F2"/>
                          </a:solidFill>
                          <a:latin typeface="Poppins"/>
                          <a:ea typeface="Poppins"/>
                          <a:cs typeface="Poppins"/>
                          <a:sym typeface="Poppins"/>
                        </a:rPr>
                        <a:t>times</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200">
                          <a:solidFill>
                            <a:srgbClr val="F2F2F2"/>
                          </a:solidFill>
                          <a:latin typeface="Poppins"/>
                          <a:ea typeface="Poppins"/>
                          <a:cs typeface="Poppins"/>
                          <a:sym typeface="Poppins"/>
                        </a:rPr>
                        <a:t>£2043</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200">
                          <a:solidFill>
                            <a:srgbClr val="F2F2F2"/>
                          </a:solidFill>
                          <a:latin typeface="Poppins"/>
                          <a:ea typeface="Poppins"/>
                          <a:cs typeface="Poppins"/>
                          <a:sym typeface="Poppins"/>
                        </a:rPr>
                        <a:t>4</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200">
                          <a:solidFill>
                            <a:srgbClr val="F2F2F2"/>
                          </a:solidFill>
                          <a:latin typeface="Poppins"/>
                          <a:ea typeface="Poppins"/>
                          <a:cs typeface="Poppins"/>
                          <a:sym typeface="Poppins"/>
                        </a:rPr>
                        <a:t>5</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200">
                          <a:solidFill>
                            <a:srgbClr val="F2F2F2"/>
                          </a:solidFill>
                          <a:latin typeface="Poppins"/>
                          <a:ea typeface="Poppins"/>
                          <a:cs typeface="Poppins"/>
                          <a:sym typeface="Poppins"/>
                        </a:rPr>
                        <a:t>4</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200">
                          <a:solidFill>
                            <a:srgbClr val="F2F2F2"/>
                          </a:solidFill>
                          <a:latin typeface="Poppins"/>
                          <a:ea typeface="Poppins"/>
                          <a:cs typeface="Poppins"/>
                          <a:sym typeface="Poppins"/>
                        </a:rPr>
                        <a:t>454</a:t>
                      </a:r>
                      <a:endParaRPr sz="1200">
                        <a:solidFill>
                          <a:srgbClr val="F2F2F2"/>
                        </a:solidFill>
                        <a:latin typeface="Poppins"/>
                        <a:ea typeface="Poppins"/>
                        <a:cs typeface="Poppins"/>
                        <a:sym typeface="Poppins"/>
                      </a:endParaRPr>
                    </a:p>
                  </a:txBody>
                  <a:tcPr marT="91425" marB="91425" marR="91425" marL="91425"/>
                </a:tc>
              </a:tr>
              <a:tr h="381000">
                <a:tc>
                  <a:txBody>
                    <a:bodyPr/>
                    <a:lstStyle/>
                    <a:p>
                      <a:pPr indent="0" lvl="0" marL="0" rtl="0" algn="ctr">
                        <a:spcBef>
                          <a:spcPts val="0"/>
                        </a:spcBef>
                        <a:spcAft>
                          <a:spcPts val="0"/>
                        </a:spcAft>
                        <a:buNone/>
                      </a:pPr>
                      <a:r>
                        <a:rPr lang="en" sz="1200">
                          <a:solidFill>
                            <a:srgbClr val="F2F2F2"/>
                          </a:solidFill>
                          <a:latin typeface="Poppins"/>
                          <a:ea typeface="Poppins"/>
                          <a:cs typeface="Poppins"/>
                          <a:sym typeface="Poppins"/>
                        </a:rPr>
                        <a:t>14188</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200">
                          <a:solidFill>
                            <a:srgbClr val="F2F2F2"/>
                          </a:solidFill>
                          <a:latin typeface="Poppins"/>
                          <a:ea typeface="Poppins"/>
                          <a:cs typeface="Poppins"/>
                          <a:sym typeface="Poppins"/>
                        </a:rPr>
                        <a:t>30 </a:t>
                      </a:r>
                      <a:r>
                        <a:rPr lang="en" sz="1200">
                          <a:solidFill>
                            <a:srgbClr val="F2F2F2"/>
                          </a:solidFill>
                          <a:latin typeface="Poppins"/>
                          <a:ea typeface="Poppins"/>
                          <a:cs typeface="Poppins"/>
                          <a:sym typeface="Poppins"/>
                        </a:rPr>
                        <a:t>days</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200">
                          <a:solidFill>
                            <a:srgbClr val="F2F2F2"/>
                          </a:solidFill>
                          <a:latin typeface="Poppins"/>
                          <a:ea typeface="Poppins"/>
                          <a:cs typeface="Poppins"/>
                          <a:sym typeface="Poppins"/>
                        </a:rPr>
                        <a:t>65 </a:t>
                      </a:r>
                      <a:r>
                        <a:rPr lang="en" sz="1200">
                          <a:solidFill>
                            <a:srgbClr val="F2F2F2"/>
                          </a:solidFill>
                          <a:latin typeface="Poppins"/>
                          <a:ea typeface="Poppins"/>
                          <a:cs typeface="Poppins"/>
                          <a:sym typeface="Poppins"/>
                        </a:rPr>
                        <a:t>times</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200">
                          <a:solidFill>
                            <a:srgbClr val="F2F2F2"/>
                          </a:solidFill>
                          <a:latin typeface="Poppins"/>
                          <a:ea typeface="Poppins"/>
                          <a:cs typeface="Poppins"/>
                          <a:sym typeface="Poppins"/>
                        </a:rPr>
                        <a:t>£2054</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200">
                          <a:solidFill>
                            <a:srgbClr val="F2F2F2"/>
                          </a:solidFill>
                          <a:latin typeface="Poppins"/>
                          <a:ea typeface="Poppins"/>
                          <a:cs typeface="Poppins"/>
                          <a:sym typeface="Poppins"/>
                        </a:rPr>
                        <a:t>4</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200">
                          <a:solidFill>
                            <a:srgbClr val="F2F2F2"/>
                          </a:solidFill>
                          <a:latin typeface="Poppins"/>
                          <a:ea typeface="Poppins"/>
                          <a:cs typeface="Poppins"/>
                          <a:sym typeface="Poppins"/>
                        </a:rPr>
                        <a:t>5</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200">
                          <a:solidFill>
                            <a:srgbClr val="F2F2F2"/>
                          </a:solidFill>
                          <a:latin typeface="Poppins"/>
                          <a:ea typeface="Poppins"/>
                          <a:cs typeface="Poppins"/>
                          <a:sym typeface="Poppins"/>
                        </a:rPr>
                        <a:t>5</a:t>
                      </a:r>
                      <a:endParaRPr sz="12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200">
                          <a:solidFill>
                            <a:srgbClr val="F2F2F2"/>
                          </a:solidFill>
                          <a:latin typeface="Poppins"/>
                          <a:ea typeface="Poppins"/>
                          <a:cs typeface="Poppins"/>
                          <a:sym typeface="Poppins"/>
                        </a:rPr>
                        <a:t>455</a:t>
                      </a:r>
                      <a:endParaRPr sz="1200">
                        <a:solidFill>
                          <a:srgbClr val="F2F2F2"/>
                        </a:solidFill>
                        <a:latin typeface="Poppins"/>
                        <a:ea typeface="Poppins"/>
                        <a:cs typeface="Poppins"/>
                        <a:sym typeface="Poppins"/>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81"/>
          <p:cNvSpPr/>
          <p:nvPr/>
        </p:nvSpPr>
        <p:spPr>
          <a:xfrm rot="5400000">
            <a:off x="7542297" y="2392950"/>
            <a:ext cx="42600" cy="25326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81"/>
          <p:cNvSpPr txBox="1"/>
          <p:nvPr>
            <p:ph type="title"/>
          </p:nvPr>
        </p:nvSpPr>
        <p:spPr>
          <a:xfrm>
            <a:off x="719988" y="3876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Outlier Handling</a:t>
            </a:r>
            <a:endParaRPr>
              <a:solidFill>
                <a:schemeClr val="accent5"/>
              </a:solidFill>
            </a:endParaRPr>
          </a:p>
        </p:txBody>
      </p:sp>
      <p:sp>
        <p:nvSpPr>
          <p:cNvPr id="621" name="Google Shape;621;p81"/>
          <p:cNvSpPr txBox="1"/>
          <p:nvPr/>
        </p:nvSpPr>
        <p:spPr>
          <a:xfrm>
            <a:off x="2561250" y="754425"/>
            <a:ext cx="4021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2F2F2"/>
                </a:solidFill>
                <a:latin typeface="Open Sans"/>
                <a:ea typeface="Open Sans"/>
                <a:cs typeface="Open Sans"/>
                <a:sym typeface="Open Sans"/>
              </a:rPr>
              <a:t>IQR method, with no iteration</a:t>
            </a:r>
            <a:endParaRPr sz="1200">
              <a:solidFill>
                <a:srgbClr val="F2F2F2"/>
              </a:solidFill>
              <a:latin typeface="Open Sans"/>
              <a:ea typeface="Open Sans"/>
              <a:cs typeface="Open Sans"/>
              <a:sym typeface="Open Sans"/>
            </a:endParaRPr>
          </a:p>
        </p:txBody>
      </p:sp>
      <p:sp>
        <p:nvSpPr>
          <p:cNvPr id="622" name="Google Shape;622;p81"/>
          <p:cNvSpPr txBox="1"/>
          <p:nvPr/>
        </p:nvSpPr>
        <p:spPr>
          <a:xfrm>
            <a:off x="1212475" y="1449750"/>
            <a:ext cx="1260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F2F2F2"/>
                </a:solidFill>
                <a:latin typeface="Poppins"/>
                <a:ea typeface="Poppins"/>
                <a:cs typeface="Poppins"/>
                <a:sym typeface="Poppins"/>
              </a:rPr>
              <a:t>Before</a:t>
            </a:r>
            <a:endParaRPr b="1" sz="2000">
              <a:solidFill>
                <a:srgbClr val="F2F2F2"/>
              </a:solidFill>
              <a:latin typeface="Poppins"/>
              <a:ea typeface="Poppins"/>
              <a:cs typeface="Poppins"/>
              <a:sym typeface="Poppins"/>
            </a:endParaRPr>
          </a:p>
        </p:txBody>
      </p:sp>
      <p:sp>
        <p:nvSpPr>
          <p:cNvPr id="623" name="Google Shape;623;p81"/>
          <p:cNvSpPr txBox="1"/>
          <p:nvPr/>
        </p:nvSpPr>
        <p:spPr>
          <a:xfrm>
            <a:off x="4231450" y="1449750"/>
            <a:ext cx="1115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F2F2F2"/>
                </a:solidFill>
                <a:latin typeface="Poppins"/>
                <a:ea typeface="Poppins"/>
                <a:cs typeface="Poppins"/>
                <a:sym typeface="Poppins"/>
              </a:rPr>
              <a:t>After</a:t>
            </a:r>
            <a:endParaRPr b="1" sz="2000">
              <a:solidFill>
                <a:srgbClr val="F2F2F2"/>
              </a:solidFill>
              <a:latin typeface="Poppins"/>
              <a:ea typeface="Poppins"/>
              <a:cs typeface="Poppins"/>
              <a:sym typeface="Poppins"/>
            </a:endParaRPr>
          </a:p>
        </p:txBody>
      </p:sp>
      <p:pic>
        <p:nvPicPr>
          <p:cNvPr id="624" name="Google Shape;624;p81"/>
          <p:cNvPicPr preferRelativeResize="0"/>
          <p:nvPr/>
        </p:nvPicPr>
        <p:blipFill>
          <a:blip r:embed="rId3">
            <a:alphaModFix/>
          </a:blip>
          <a:stretch>
            <a:fillRect/>
          </a:stretch>
        </p:blipFill>
        <p:spPr>
          <a:xfrm>
            <a:off x="577000" y="1942350"/>
            <a:ext cx="2531851" cy="2783349"/>
          </a:xfrm>
          <a:prstGeom prst="rect">
            <a:avLst/>
          </a:prstGeom>
          <a:noFill/>
          <a:ln>
            <a:noFill/>
          </a:ln>
        </p:spPr>
      </p:pic>
      <p:pic>
        <p:nvPicPr>
          <p:cNvPr id="625" name="Google Shape;625;p81"/>
          <p:cNvPicPr preferRelativeResize="0"/>
          <p:nvPr/>
        </p:nvPicPr>
        <p:blipFill>
          <a:blip r:embed="rId4">
            <a:alphaModFix/>
          </a:blip>
          <a:stretch>
            <a:fillRect/>
          </a:stretch>
        </p:blipFill>
        <p:spPr>
          <a:xfrm>
            <a:off x="3523225" y="1942350"/>
            <a:ext cx="2531850" cy="2783350"/>
          </a:xfrm>
          <a:prstGeom prst="rect">
            <a:avLst/>
          </a:prstGeom>
          <a:noFill/>
          <a:ln>
            <a:noFill/>
          </a:ln>
        </p:spPr>
      </p:pic>
      <p:sp>
        <p:nvSpPr>
          <p:cNvPr id="626" name="Google Shape;626;p81"/>
          <p:cNvSpPr/>
          <p:nvPr/>
        </p:nvSpPr>
        <p:spPr>
          <a:xfrm>
            <a:off x="6469450" y="3099450"/>
            <a:ext cx="2203800" cy="538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900"/>
              <a:buFont typeface="Arial"/>
              <a:buNone/>
            </a:pPr>
            <a:r>
              <a:rPr lang="en" sz="2900">
                <a:solidFill>
                  <a:srgbClr val="F2F2F2"/>
                </a:solidFill>
                <a:latin typeface="Montserrat"/>
                <a:ea typeface="Montserrat"/>
                <a:cs typeface="Montserrat"/>
                <a:sym typeface="Montserrat"/>
              </a:rPr>
              <a:t>customers</a:t>
            </a:r>
            <a:endParaRPr b="0" i="0" sz="2900" u="none" cap="none" strike="noStrike">
              <a:solidFill>
                <a:srgbClr val="F2F2F2"/>
              </a:solidFill>
              <a:latin typeface="Arial"/>
              <a:ea typeface="Arial"/>
              <a:cs typeface="Arial"/>
              <a:sym typeface="Arial"/>
            </a:endParaRPr>
          </a:p>
        </p:txBody>
      </p:sp>
      <p:sp>
        <p:nvSpPr>
          <p:cNvPr id="627" name="Google Shape;627;p81"/>
          <p:cNvSpPr/>
          <p:nvPr/>
        </p:nvSpPr>
        <p:spPr>
          <a:xfrm>
            <a:off x="6192300" y="2316350"/>
            <a:ext cx="27426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000"/>
              <a:buFont typeface="Arial"/>
              <a:buNone/>
            </a:pPr>
            <a:r>
              <a:rPr b="1" lang="en" sz="5000">
                <a:solidFill>
                  <a:srgbClr val="F2F2F2"/>
                </a:solidFill>
                <a:latin typeface="Montserrat"/>
                <a:ea typeface="Montserrat"/>
                <a:cs typeface="Montserrat"/>
                <a:sym typeface="Montserrat"/>
              </a:rPr>
              <a:t>3.097</a:t>
            </a:r>
            <a:endParaRPr b="1" i="0" sz="5000" u="none" cap="none" strike="noStrike">
              <a:solidFill>
                <a:srgbClr val="F2F2F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82"/>
          <p:cNvSpPr txBox="1"/>
          <p:nvPr>
            <p:ph type="title"/>
          </p:nvPr>
        </p:nvSpPr>
        <p:spPr>
          <a:xfrm>
            <a:off x="2637600" y="2213025"/>
            <a:ext cx="41736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t>Exploratory</a:t>
            </a:r>
            <a:endParaRPr/>
          </a:p>
        </p:txBody>
      </p:sp>
      <p:sp>
        <p:nvSpPr>
          <p:cNvPr id="633" name="Google Shape;633;p82"/>
          <p:cNvSpPr txBox="1"/>
          <p:nvPr>
            <p:ph idx="2" type="title"/>
          </p:nvPr>
        </p:nvSpPr>
        <p:spPr>
          <a:xfrm>
            <a:off x="3949351" y="989323"/>
            <a:ext cx="1550100" cy="122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634" name="Google Shape;634;p82"/>
          <p:cNvSpPr/>
          <p:nvPr/>
        </p:nvSpPr>
        <p:spPr>
          <a:xfrm>
            <a:off x="2468425" y="3023600"/>
            <a:ext cx="4207134" cy="607580"/>
          </a:xfrm>
          <a:prstGeom prst="rect">
            <a:avLst/>
          </a:prstGeom>
        </p:spPr>
        <p:txBody>
          <a:bodyPr>
            <a:prstTxWarp prst="textPlain"/>
          </a:bodyPr>
          <a:lstStyle/>
          <a:p>
            <a:pPr lvl="0" algn="ctr"/>
            <a:r>
              <a:rPr b="1" i="0">
                <a:ln>
                  <a:noFill/>
                </a:ln>
                <a:gradFill>
                  <a:gsLst>
                    <a:gs pos="0">
                      <a:schemeClr val="accent6"/>
                    </a:gs>
                    <a:gs pos="23000">
                      <a:schemeClr val="accent5"/>
                    </a:gs>
                    <a:gs pos="50000">
                      <a:schemeClr val="accent4"/>
                    </a:gs>
                    <a:gs pos="76000">
                      <a:schemeClr val="accent2"/>
                    </a:gs>
                    <a:gs pos="100000">
                      <a:schemeClr val="accent1"/>
                    </a:gs>
                  </a:gsLst>
                  <a:lin ang="2698631" scaled="0"/>
                </a:gradFill>
                <a:latin typeface="Poppins"/>
              </a:rPr>
              <a:t>Data Analysis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83"/>
          <p:cNvSpPr/>
          <p:nvPr/>
        </p:nvSpPr>
        <p:spPr>
          <a:xfrm>
            <a:off x="1607250" y="2800350"/>
            <a:ext cx="5929500" cy="123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83"/>
          <p:cNvSpPr txBox="1"/>
          <p:nvPr>
            <p:ph idx="1" type="subTitle"/>
          </p:nvPr>
        </p:nvSpPr>
        <p:spPr>
          <a:xfrm>
            <a:off x="1828800" y="1907938"/>
            <a:ext cx="5486400" cy="445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latin typeface="Open Sans"/>
                <a:ea typeface="Open Sans"/>
                <a:cs typeface="Open Sans"/>
                <a:sym typeface="Open Sans"/>
              </a:rPr>
              <a:t>Products Sold</a:t>
            </a:r>
            <a:endParaRPr b="1">
              <a:latin typeface="Open Sans"/>
              <a:ea typeface="Open Sans"/>
              <a:cs typeface="Open Sans"/>
              <a:sym typeface="Open Sans"/>
            </a:endParaRPr>
          </a:p>
        </p:txBody>
      </p:sp>
      <p:sp>
        <p:nvSpPr>
          <p:cNvPr id="641" name="Google Shape;641;p83"/>
          <p:cNvSpPr txBox="1"/>
          <p:nvPr>
            <p:ph idx="2" type="title"/>
          </p:nvPr>
        </p:nvSpPr>
        <p:spPr>
          <a:xfrm>
            <a:off x="1828800" y="2920500"/>
            <a:ext cx="5486400" cy="99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18.532</a:t>
            </a:r>
            <a:endParaRPr/>
          </a:p>
        </p:txBody>
      </p:sp>
      <p:sp>
        <p:nvSpPr>
          <p:cNvPr id="642" name="Google Shape;642;p83"/>
          <p:cNvSpPr txBox="1"/>
          <p:nvPr>
            <p:ph idx="3" type="subTitle"/>
          </p:nvPr>
        </p:nvSpPr>
        <p:spPr>
          <a:xfrm>
            <a:off x="1828800" y="3978588"/>
            <a:ext cx="5486400" cy="445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latin typeface="Open Sans"/>
                <a:ea typeface="Open Sans"/>
                <a:cs typeface="Open Sans"/>
                <a:sym typeface="Open Sans"/>
              </a:rPr>
              <a:t>Transactions</a:t>
            </a:r>
            <a:endParaRPr b="1"/>
          </a:p>
        </p:txBody>
      </p:sp>
      <p:sp>
        <p:nvSpPr>
          <p:cNvPr id="643" name="Google Shape;643;p83"/>
          <p:cNvSpPr/>
          <p:nvPr/>
        </p:nvSpPr>
        <p:spPr>
          <a:xfrm>
            <a:off x="1607250" y="719600"/>
            <a:ext cx="5929500" cy="123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83"/>
          <p:cNvSpPr txBox="1"/>
          <p:nvPr>
            <p:ph type="title"/>
          </p:nvPr>
        </p:nvSpPr>
        <p:spPr>
          <a:xfrm rot="-188">
            <a:off x="1828800" y="839746"/>
            <a:ext cx="5486400" cy="99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3.665</a:t>
            </a:r>
            <a:endParaRPr/>
          </a:p>
        </p:txBody>
      </p:sp>
      <p:sp>
        <p:nvSpPr>
          <p:cNvPr id="645" name="Google Shape;645;p83"/>
          <p:cNvSpPr/>
          <p:nvPr/>
        </p:nvSpPr>
        <p:spPr>
          <a:xfrm>
            <a:off x="0" y="2505550"/>
            <a:ext cx="4638600" cy="246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83"/>
          <p:cNvSpPr/>
          <p:nvPr/>
        </p:nvSpPr>
        <p:spPr>
          <a:xfrm>
            <a:off x="4705350" y="4567925"/>
            <a:ext cx="4638600" cy="246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84"/>
          <p:cNvSpPr txBox="1"/>
          <p:nvPr>
            <p:ph type="title"/>
          </p:nvPr>
        </p:nvSpPr>
        <p:spPr>
          <a:xfrm>
            <a:off x="719988"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EDA Insight</a:t>
            </a:r>
            <a:endParaRPr>
              <a:solidFill>
                <a:schemeClr val="accent5"/>
              </a:solidFill>
            </a:endParaRPr>
          </a:p>
        </p:txBody>
      </p:sp>
      <p:sp>
        <p:nvSpPr>
          <p:cNvPr id="652" name="Google Shape;652;p84"/>
          <p:cNvSpPr txBox="1"/>
          <p:nvPr/>
        </p:nvSpPr>
        <p:spPr>
          <a:xfrm>
            <a:off x="720000" y="1072875"/>
            <a:ext cx="4607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2F2F2"/>
                </a:solidFill>
                <a:latin typeface="Open Sans"/>
                <a:ea typeface="Open Sans"/>
                <a:cs typeface="Open Sans"/>
                <a:sym typeface="Open Sans"/>
              </a:rPr>
              <a:t>Recorded transactions from December 2010 - December 2011</a:t>
            </a:r>
            <a:endParaRPr sz="1200">
              <a:solidFill>
                <a:srgbClr val="F2F2F2"/>
              </a:solidFill>
              <a:latin typeface="Open Sans"/>
              <a:ea typeface="Open Sans"/>
              <a:cs typeface="Open Sans"/>
              <a:sym typeface="Open Sans"/>
            </a:endParaRPr>
          </a:p>
        </p:txBody>
      </p:sp>
      <p:pic>
        <p:nvPicPr>
          <p:cNvPr id="653" name="Google Shape;653;p84"/>
          <p:cNvPicPr preferRelativeResize="0"/>
          <p:nvPr/>
        </p:nvPicPr>
        <p:blipFill>
          <a:blip r:embed="rId3">
            <a:alphaModFix/>
          </a:blip>
          <a:stretch>
            <a:fillRect/>
          </a:stretch>
        </p:blipFill>
        <p:spPr>
          <a:xfrm>
            <a:off x="719988" y="1521250"/>
            <a:ext cx="4672379" cy="3396526"/>
          </a:xfrm>
          <a:prstGeom prst="rect">
            <a:avLst/>
          </a:prstGeom>
          <a:noFill/>
          <a:ln>
            <a:noFill/>
          </a:ln>
        </p:spPr>
      </p:pic>
      <p:sp>
        <p:nvSpPr>
          <p:cNvPr id="654" name="Google Shape;654;p84"/>
          <p:cNvSpPr/>
          <p:nvPr/>
        </p:nvSpPr>
        <p:spPr>
          <a:xfrm>
            <a:off x="5695375" y="1818925"/>
            <a:ext cx="3115800" cy="123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84"/>
          <p:cNvSpPr txBox="1"/>
          <p:nvPr>
            <p:ph idx="4294967295" type="title"/>
          </p:nvPr>
        </p:nvSpPr>
        <p:spPr>
          <a:xfrm>
            <a:off x="4510075" y="1939075"/>
            <a:ext cx="5486400" cy="99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November 2011</a:t>
            </a:r>
            <a:endParaRPr/>
          </a:p>
        </p:txBody>
      </p:sp>
      <p:sp>
        <p:nvSpPr>
          <p:cNvPr id="656" name="Google Shape;656;p84"/>
          <p:cNvSpPr txBox="1"/>
          <p:nvPr>
            <p:ph idx="4294967295" type="subTitle"/>
          </p:nvPr>
        </p:nvSpPr>
        <p:spPr>
          <a:xfrm>
            <a:off x="4510075" y="3050413"/>
            <a:ext cx="5486400" cy="445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When Sales and Order Counts </a:t>
            </a:r>
            <a:r>
              <a:rPr b="1" lang="en"/>
              <a:t>peaked</a:t>
            </a:r>
            <a:endParaRPr b="1"/>
          </a:p>
        </p:txBody>
      </p:sp>
      <p:sp>
        <p:nvSpPr>
          <p:cNvPr id="657" name="Google Shape;657;p84"/>
          <p:cNvSpPr/>
          <p:nvPr/>
        </p:nvSpPr>
        <p:spPr>
          <a:xfrm>
            <a:off x="6210000" y="3453925"/>
            <a:ext cx="2934000" cy="417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85"/>
          <p:cNvSpPr txBox="1"/>
          <p:nvPr>
            <p:ph type="title"/>
          </p:nvPr>
        </p:nvSpPr>
        <p:spPr>
          <a:xfrm>
            <a:off x="719988"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EDA Insight</a:t>
            </a:r>
            <a:endParaRPr>
              <a:solidFill>
                <a:schemeClr val="accent5"/>
              </a:solidFill>
            </a:endParaRPr>
          </a:p>
        </p:txBody>
      </p:sp>
      <p:sp>
        <p:nvSpPr>
          <p:cNvPr id="663" name="Google Shape;663;p85"/>
          <p:cNvSpPr txBox="1"/>
          <p:nvPr/>
        </p:nvSpPr>
        <p:spPr>
          <a:xfrm>
            <a:off x="720000" y="1072875"/>
            <a:ext cx="4607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2F2F2"/>
                </a:solidFill>
                <a:latin typeface="Open Sans"/>
                <a:ea typeface="Open Sans"/>
                <a:cs typeface="Open Sans"/>
                <a:sym typeface="Open Sans"/>
              </a:rPr>
              <a:t>Top 5 Countries with highest sales</a:t>
            </a:r>
            <a:endParaRPr sz="1200">
              <a:solidFill>
                <a:srgbClr val="F2F2F2"/>
              </a:solidFill>
              <a:latin typeface="Open Sans"/>
              <a:ea typeface="Open Sans"/>
              <a:cs typeface="Open Sans"/>
              <a:sym typeface="Open Sans"/>
            </a:endParaRPr>
          </a:p>
        </p:txBody>
      </p:sp>
      <p:sp>
        <p:nvSpPr>
          <p:cNvPr id="664" name="Google Shape;664;p85"/>
          <p:cNvSpPr/>
          <p:nvPr/>
        </p:nvSpPr>
        <p:spPr>
          <a:xfrm>
            <a:off x="1277613" y="3319575"/>
            <a:ext cx="3534600" cy="123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85"/>
          <p:cNvSpPr txBox="1"/>
          <p:nvPr>
            <p:ph idx="4294967295" type="title"/>
          </p:nvPr>
        </p:nvSpPr>
        <p:spPr>
          <a:xfrm>
            <a:off x="301713" y="3439725"/>
            <a:ext cx="5486400" cy="99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United Kingdom</a:t>
            </a:r>
            <a:endParaRPr/>
          </a:p>
        </p:txBody>
      </p:sp>
      <p:sp>
        <p:nvSpPr>
          <p:cNvPr id="666" name="Google Shape;666;p85"/>
          <p:cNvSpPr txBox="1"/>
          <p:nvPr>
            <p:ph idx="4294967295" type="subTitle"/>
          </p:nvPr>
        </p:nvSpPr>
        <p:spPr>
          <a:xfrm>
            <a:off x="259288" y="4474863"/>
            <a:ext cx="5486400" cy="445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d</a:t>
            </a:r>
            <a:r>
              <a:rPr b="1" lang="en"/>
              <a:t>ominates </a:t>
            </a:r>
            <a:r>
              <a:rPr lang="en"/>
              <a:t>sales and order counts</a:t>
            </a:r>
            <a:endParaRPr/>
          </a:p>
        </p:txBody>
      </p:sp>
      <p:sp>
        <p:nvSpPr>
          <p:cNvPr id="667" name="Google Shape;667;p85"/>
          <p:cNvSpPr/>
          <p:nvPr/>
        </p:nvSpPr>
        <p:spPr>
          <a:xfrm>
            <a:off x="0" y="4920075"/>
            <a:ext cx="6338700" cy="417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8" name="Google Shape;668;p85"/>
          <p:cNvPicPr preferRelativeResize="0"/>
          <p:nvPr/>
        </p:nvPicPr>
        <p:blipFill>
          <a:blip r:embed="rId3">
            <a:alphaModFix/>
          </a:blip>
          <a:stretch>
            <a:fillRect/>
          </a:stretch>
        </p:blipFill>
        <p:spPr>
          <a:xfrm>
            <a:off x="720000" y="1573925"/>
            <a:ext cx="8091177" cy="1226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8"/>
          <p:cNvSpPr/>
          <p:nvPr/>
        </p:nvSpPr>
        <p:spPr>
          <a:xfrm>
            <a:off x="3401550" y="1191526"/>
            <a:ext cx="2340900" cy="1687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68"/>
          <p:cNvSpPr/>
          <p:nvPr/>
        </p:nvSpPr>
        <p:spPr>
          <a:xfrm>
            <a:off x="3401325" y="3058683"/>
            <a:ext cx="2340900" cy="1691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68"/>
          <p:cNvSpPr/>
          <p:nvPr/>
        </p:nvSpPr>
        <p:spPr>
          <a:xfrm>
            <a:off x="6078900" y="1191415"/>
            <a:ext cx="2340900" cy="1687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68"/>
          <p:cNvSpPr/>
          <p:nvPr/>
        </p:nvSpPr>
        <p:spPr>
          <a:xfrm>
            <a:off x="698725" y="3058625"/>
            <a:ext cx="2340900" cy="1691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68"/>
          <p:cNvSpPr/>
          <p:nvPr/>
        </p:nvSpPr>
        <p:spPr>
          <a:xfrm>
            <a:off x="715700" y="1191425"/>
            <a:ext cx="2340900" cy="1687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8"/>
          <p:cNvSpPr txBox="1"/>
          <p:nvPr>
            <p:ph type="title"/>
          </p:nvPr>
        </p:nvSpPr>
        <p:spPr>
          <a:xfrm>
            <a:off x="3403806" y="1949902"/>
            <a:ext cx="23364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Preprocessing</a:t>
            </a:r>
            <a:endParaRPr/>
          </a:p>
        </p:txBody>
      </p:sp>
      <p:sp>
        <p:nvSpPr>
          <p:cNvPr id="391" name="Google Shape;391;p68"/>
          <p:cNvSpPr txBox="1"/>
          <p:nvPr>
            <p:ph idx="2" type="title"/>
          </p:nvPr>
        </p:nvSpPr>
        <p:spPr>
          <a:xfrm rot="1974">
            <a:off x="4049557" y="1340011"/>
            <a:ext cx="10449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2F2F2"/>
                </a:solidFill>
              </a:rPr>
              <a:t>02</a:t>
            </a:r>
            <a:endParaRPr>
              <a:solidFill>
                <a:srgbClr val="F2F2F2"/>
              </a:solidFill>
            </a:endParaRPr>
          </a:p>
        </p:txBody>
      </p:sp>
      <p:sp>
        <p:nvSpPr>
          <p:cNvPr id="392" name="Google Shape;392;p68"/>
          <p:cNvSpPr txBox="1"/>
          <p:nvPr>
            <p:ph idx="3" type="title"/>
          </p:nvPr>
        </p:nvSpPr>
        <p:spPr>
          <a:xfrm>
            <a:off x="6733343" y="1333250"/>
            <a:ext cx="10449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2F2F2"/>
                </a:solidFill>
              </a:rPr>
              <a:t>03</a:t>
            </a:r>
            <a:endParaRPr>
              <a:solidFill>
                <a:srgbClr val="F2F2F2"/>
              </a:solidFill>
            </a:endParaRPr>
          </a:p>
        </p:txBody>
      </p:sp>
      <p:sp>
        <p:nvSpPr>
          <p:cNvPr id="393" name="Google Shape;393;p68"/>
          <p:cNvSpPr txBox="1"/>
          <p:nvPr>
            <p:ph idx="4" type="title"/>
          </p:nvPr>
        </p:nvSpPr>
        <p:spPr>
          <a:xfrm>
            <a:off x="4049631" y="3197422"/>
            <a:ext cx="10449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2F2F2"/>
                </a:solidFill>
              </a:rPr>
              <a:t>05</a:t>
            </a:r>
            <a:endParaRPr>
              <a:solidFill>
                <a:srgbClr val="F2F2F2"/>
              </a:solidFill>
            </a:endParaRPr>
          </a:p>
        </p:txBody>
      </p:sp>
      <p:sp>
        <p:nvSpPr>
          <p:cNvPr id="394" name="Google Shape;394;p68"/>
          <p:cNvSpPr txBox="1"/>
          <p:nvPr>
            <p:ph idx="5" type="title"/>
          </p:nvPr>
        </p:nvSpPr>
        <p:spPr>
          <a:xfrm>
            <a:off x="728556" y="1949890"/>
            <a:ext cx="23364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a:t>Project Background</a:t>
            </a:r>
            <a:endParaRPr/>
          </a:p>
        </p:txBody>
      </p:sp>
      <p:sp>
        <p:nvSpPr>
          <p:cNvPr id="395" name="Google Shape;395;p68"/>
          <p:cNvSpPr txBox="1"/>
          <p:nvPr>
            <p:ph idx="7" type="title"/>
          </p:nvPr>
        </p:nvSpPr>
        <p:spPr>
          <a:xfrm>
            <a:off x="703018" y="3809027"/>
            <a:ext cx="23364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a:t>Modelling</a:t>
            </a:r>
            <a:endParaRPr/>
          </a:p>
        </p:txBody>
      </p:sp>
      <p:sp>
        <p:nvSpPr>
          <p:cNvPr id="396" name="Google Shape;396;p68"/>
          <p:cNvSpPr txBox="1"/>
          <p:nvPr>
            <p:ph idx="9" type="title"/>
          </p:nvPr>
        </p:nvSpPr>
        <p:spPr>
          <a:xfrm>
            <a:off x="3403743" y="3885227"/>
            <a:ext cx="23364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a:t>Business Insights and Actionables</a:t>
            </a:r>
            <a:endParaRPr/>
          </a:p>
        </p:txBody>
      </p:sp>
      <p:sp>
        <p:nvSpPr>
          <p:cNvPr id="397" name="Google Shape;397;p68"/>
          <p:cNvSpPr txBox="1"/>
          <p:nvPr>
            <p:ph idx="16" type="title"/>
          </p:nvPr>
        </p:nvSpPr>
        <p:spPr>
          <a:xfrm>
            <a:off x="6079043" y="1949902"/>
            <a:ext cx="23364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a:t>Exploratory Data Analysis</a:t>
            </a:r>
            <a:endParaRPr/>
          </a:p>
        </p:txBody>
      </p:sp>
      <p:sp>
        <p:nvSpPr>
          <p:cNvPr id="398" name="Google Shape;398;p68"/>
          <p:cNvSpPr txBox="1"/>
          <p:nvPr>
            <p:ph idx="18" type="title"/>
          </p:nvPr>
        </p:nvSpPr>
        <p:spPr>
          <a:xfrm rot="1973">
            <a:off x="1365606" y="1339992"/>
            <a:ext cx="10452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1E7EC"/>
                </a:solidFill>
              </a:rPr>
              <a:t>01</a:t>
            </a:r>
            <a:endParaRPr>
              <a:solidFill>
                <a:srgbClr val="E1E7EC"/>
              </a:solidFill>
            </a:endParaRPr>
          </a:p>
        </p:txBody>
      </p:sp>
      <p:sp>
        <p:nvSpPr>
          <p:cNvPr id="399" name="Google Shape;399;p68"/>
          <p:cNvSpPr txBox="1"/>
          <p:nvPr>
            <p:ph idx="19" type="title"/>
          </p:nvPr>
        </p:nvSpPr>
        <p:spPr>
          <a:xfrm rot="987">
            <a:off x="1349074" y="3197433"/>
            <a:ext cx="10449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2F2F2"/>
                </a:solidFill>
              </a:rPr>
              <a:t>04</a:t>
            </a:r>
            <a:endParaRPr>
              <a:solidFill>
                <a:srgbClr val="F2F2F2"/>
              </a:solidFill>
            </a:endParaRPr>
          </a:p>
        </p:txBody>
      </p:sp>
      <p:sp>
        <p:nvSpPr>
          <p:cNvPr id="400" name="Google Shape;400;p68"/>
          <p:cNvSpPr txBox="1"/>
          <p:nvPr>
            <p:ph idx="21" type="title"/>
          </p:nvPr>
        </p:nvSpPr>
        <p:spPr>
          <a:xfrm>
            <a:off x="715750" y="5334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solidFill>
                <a:schemeClr val="accent5"/>
              </a:solidFill>
            </a:endParaRPr>
          </a:p>
        </p:txBody>
      </p:sp>
      <p:sp>
        <p:nvSpPr>
          <p:cNvPr id="401" name="Google Shape;401;p68"/>
          <p:cNvSpPr/>
          <p:nvPr/>
        </p:nvSpPr>
        <p:spPr>
          <a:xfrm>
            <a:off x="715688" y="2676188"/>
            <a:ext cx="1477200" cy="246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8"/>
          <p:cNvSpPr/>
          <p:nvPr/>
        </p:nvSpPr>
        <p:spPr>
          <a:xfrm>
            <a:off x="3829138" y="2676188"/>
            <a:ext cx="1477200" cy="246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8"/>
          <p:cNvSpPr/>
          <p:nvPr/>
        </p:nvSpPr>
        <p:spPr>
          <a:xfrm>
            <a:off x="6951088" y="2693113"/>
            <a:ext cx="1477200" cy="246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8"/>
          <p:cNvSpPr/>
          <p:nvPr/>
        </p:nvSpPr>
        <p:spPr>
          <a:xfrm>
            <a:off x="728525" y="4582625"/>
            <a:ext cx="1477200" cy="246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8"/>
          <p:cNvSpPr/>
          <p:nvPr/>
        </p:nvSpPr>
        <p:spPr>
          <a:xfrm>
            <a:off x="3841975" y="4582625"/>
            <a:ext cx="1477200" cy="246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86"/>
          <p:cNvSpPr txBox="1"/>
          <p:nvPr>
            <p:ph type="title"/>
          </p:nvPr>
        </p:nvSpPr>
        <p:spPr>
          <a:xfrm>
            <a:off x="719988"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EDA Insight</a:t>
            </a:r>
            <a:endParaRPr>
              <a:solidFill>
                <a:schemeClr val="accent5"/>
              </a:solidFill>
            </a:endParaRPr>
          </a:p>
        </p:txBody>
      </p:sp>
      <p:sp>
        <p:nvSpPr>
          <p:cNvPr id="674" name="Google Shape;674;p86"/>
          <p:cNvSpPr txBox="1"/>
          <p:nvPr/>
        </p:nvSpPr>
        <p:spPr>
          <a:xfrm>
            <a:off x="720000" y="1072875"/>
            <a:ext cx="4607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2F2F2"/>
                </a:solidFill>
                <a:latin typeface="Open Sans"/>
                <a:ea typeface="Open Sans"/>
                <a:cs typeface="Open Sans"/>
                <a:sym typeface="Open Sans"/>
              </a:rPr>
              <a:t>This online retail operates from 6 a.m. - 20 p.m.</a:t>
            </a:r>
            <a:endParaRPr sz="1200">
              <a:solidFill>
                <a:srgbClr val="F2F2F2"/>
              </a:solidFill>
              <a:latin typeface="Open Sans"/>
              <a:ea typeface="Open Sans"/>
              <a:cs typeface="Open Sans"/>
              <a:sym typeface="Open Sans"/>
            </a:endParaRPr>
          </a:p>
        </p:txBody>
      </p:sp>
      <p:sp>
        <p:nvSpPr>
          <p:cNvPr id="675" name="Google Shape;675;p86"/>
          <p:cNvSpPr/>
          <p:nvPr/>
        </p:nvSpPr>
        <p:spPr>
          <a:xfrm>
            <a:off x="5695375" y="1818925"/>
            <a:ext cx="3115800" cy="123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86"/>
          <p:cNvSpPr txBox="1"/>
          <p:nvPr>
            <p:ph idx="4294967295" type="title"/>
          </p:nvPr>
        </p:nvSpPr>
        <p:spPr>
          <a:xfrm>
            <a:off x="4510075" y="1939075"/>
            <a:ext cx="5486400" cy="99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12 p.m.</a:t>
            </a:r>
            <a:endParaRPr/>
          </a:p>
        </p:txBody>
      </p:sp>
      <p:sp>
        <p:nvSpPr>
          <p:cNvPr id="677" name="Google Shape;677;p86"/>
          <p:cNvSpPr txBox="1"/>
          <p:nvPr>
            <p:ph idx="4294967295" type="subTitle"/>
          </p:nvPr>
        </p:nvSpPr>
        <p:spPr>
          <a:xfrm>
            <a:off x="4510075" y="3050413"/>
            <a:ext cx="5486400" cy="445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When Sales and Order Counts </a:t>
            </a:r>
            <a:r>
              <a:rPr b="1" lang="en"/>
              <a:t>peaked</a:t>
            </a:r>
            <a:endParaRPr b="1"/>
          </a:p>
        </p:txBody>
      </p:sp>
      <p:sp>
        <p:nvSpPr>
          <p:cNvPr id="678" name="Google Shape;678;p86"/>
          <p:cNvSpPr/>
          <p:nvPr/>
        </p:nvSpPr>
        <p:spPr>
          <a:xfrm>
            <a:off x="6210000" y="3453925"/>
            <a:ext cx="2934000" cy="417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9" name="Google Shape;679;p86"/>
          <p:cNvPicPr preferRelativeResize="0"/>
          <p:nvPr/>
        </p:nvPicPr>
        <p:blipFill>
          <a:blip r:embed="rId3">
            <a:alphaModFix/>
          </a:blip>
          <a:stretch>
            <a:fillRect/>
          </a:stretch>
        </p:blipFill>
        <p:spPr>
          <a:xfrm>
            <a:off x="720000" y="1518375"/>
            <a:ext cx="4734799" cy="33965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87"/>
          <p:cNvSpPr txBox="1"/>
          <p:nvPr>
            <p:ph type="title"/>
          </p:nvPr>
        </p:nvSpPr>
        <p:spPr>
          <a:xfrm>
            <a:off x="719988"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EDA Insight</a:t>
            </a:r>
            <a:endParaRPr sz="3000">
              <a:solidFill>
                <a:schemeClr val="accent5"/>
              </a:solidFill>
            </a:endParaRPr>
          </a:p>
        </p:txBody>
      </p:sp>
      <p:sp>
        <p:nvSpPr>
          <p:cNvPr id="685" name="Google Shape;685;p87"/>
          <p:cNvSpPr txBox="1"/>
          <p:nvPr/>
        </p:nvSpPr>
        <p:spPr>
          <a:xfrm>
            <a:off x="720000" y="1072875"/>
            <a:ext cx="4607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2F2F2"/>
                </a:solidFill>
                <a:latin typeface="Open Sans"/>
                <a:ea typeface="Open Sans"/>
                <a:cs typeface="Open Sans"/>
                <a:sym typeface="Open Sans"/>
              </a:rPr>
              <a:t>No transactions on Saturday</a:t>
            </a:r>
            <a:endParaRPr sz="1200">
              <a:solidFill>
                <a:srgbClr val="F2F2F2"/>
              </a:solidFill>
              <a:latin typeface="Open Sans"/>
              <a:ea typeface="Open Sans"/>
              <a:cs typeface="Open Sans"/>
              <a:sym typeface="Open Sans"/>
            </a:endParaRPr>
          </a:p>
        </p:txBody>
      </p:sp>
      <p:sp>
        <p:nvSpPr>
          <p:cNvPr id="686" name="Google Shape;686;p87"/>
          <p:cNvSpPr/>
          <p:nvPr/>
        </p:nvSpPr>
        <p:spPr>
          <a:xfrm>
            <a:off x="858125" y="1833075"/>
            <a:ext cx="3115800" cy="123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87"/>
          <p:cNvSpPr txBox="1"/>
          <p:nvPr>
            <p:ph idx="4294967295" type="title"/>
          </p:nvPr>
        </p:nvSpPr>
        <p:spPr>
          <a:xfrm>
            <a:off x="-327175" y="1953225"/>
            <a:ext cx="5486400" cy="99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Thursday</a:t>
            </a:r>
            <a:endParaRPr/>
          </a:p>
        </p:txBody>
      </p:sp>
      <p:sp>
        <p:nvSpPr>
          <p:cNvPr id="688" name="Google Shape;688;p87"/>
          <p:cNvSpPr txBox="1"/>
          <p:nvPr>
            <p:ph idx="4294967295" type="subTitle"/>
          </p:nvPr>
        </p:nvSpPr>
        <p:spPr>
          <a:xfrm>
            <a:off x="-327175" y="3064563"/>
            <a:ext cx="5486400" cy="445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When Sales and Order Counts </a:t>
            </a:r>
            <a:r>
              <a:rPr b="1" lang="en"/>
              <a:t>peaked</a:t>
            </a:r>
            <a:endParaRPr b="1"/>
          </a:p>
        </p:txBody>
      </p:sp>
      <p:sp>
        <p:nvSpPr>
          <p:cNvPr id="689" name="Google Shape;689;p87"/>
          <p:cNvSpPr/>
          <p:nvPr/>
        </p:nvSpPr>
        <p:spPr>
          <a:xfrm>
            <a:off x="-63450" y="3477525"/>
            <a:ext cx="2934000" cy="417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0" name="Google Shape;690;p87"/>
          <p:cNvPicPr preferRelativeResize="0"/>
          <p:nvPr/>
        </p:nvPicPr>
        <p:blipFill>
          <a:blip r:embed="rId3">
            <a:alphaModFix/>
          </a:blip>
          <a:stretch>
            <a:fillRect/>
          </a:stretch>
        </p:blipFill>
        <p:spPr>
          <a:xfrm>
            <a:off x="4572000" y="1442175"/>
            <a:ext cx="2862048" cy="33965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88"/>
          <p:cNvSpPr txBox="1"/>
          <p:nvPr>
            <p:ph type="title"/>
          </p:nvPr>
        </p:nvSpPr>
        <p:spPr>
          <a:xfrm>
            <a:off x="719988"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EDA Insight</a:t>
            </a:r>
            <a:endParaRPr>
              <a:solidFill>
                <a:schemeClr val="accent5"/>
              </a:solidFill>
            </a:endParaRPr>
          </a:p>
        </p:txBody>
      </p:sp>
      <p:sp>
        <p:nvSpPr>
          <p:cNvPr id="696" name="Google Shape;696;p88"/>
          <p:cNvSpPr txBox="1"/>
          <p:nvPr/>
        </p:nvSpPr>
        <p:spPr>
          <a:xfrm>
            <a:off x="720000" y="1072875"/>
            <a:ext cx="4607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2F2F2"/>
                </a:solidFill>
                <a:latin typeface="Open Sans"/>
                <a:ea typeface="Open Sans"/>
                <a:cs typeface="Open Sans"/>
                <a:sym typeface="Open Sans"/>
              </a:rPr>
              <a:t>Moderate Correlation between F Score and M Score</a:t>
            </a:r>
            <a:endParaRPr sz="1200">
              <a:solidFill>
                <a:srgbClr val="F2F2F2"/>
              </a:solidFill>
              <a:latin typeface="Open Sans"/>
              <a:ea typeface="Open Sans"/>
              <a:cs typeface="Open Sans"/>
              <a:sym typeface="Open Sans"/>
            </a:endParaRPr>
          </a:p>
        </p:txBody>
      </p:sp>
      <p:pic>
        <p:nvPicPr>
          <p:cNvPr id="697" name="Google Shape;697;p88"/>
          <p:cNvPicPr preferRelativeResize="0"/>
          <p:nvPr/>
        </p:nvPicPr>
        <p:blipFill>
          <a:blip r:embed="rId3">
            <a:alphaModFix/>
          </a:blip>
          <a:stretch>
            <a:fillRect/>
          </a:stretch>
        </p:blipFill>
        <p:spPr>
          <a:xfrm>
            <a:off x="720000" y="1658250"/>
            <a:ext cx="3314700" cy="2409825"/>
          </a:xfrm>
          <a:prstGeom prst="rect">
            <a:avLst/>
          </a:prstGeom>
          <a:noFill/>
          <a:ln>
            <a:noFill/>
          </a:ln>
        </p:spPr>
      </p:pic>
      <p:sp>
        <p:nvSpPr>
          <p:cNvPr id="698" name="Google Shape;698;p88"/>
          <p:cNvSpPr/>
          <p:nvPr/>
        </p:nvSpPr>
        <p:spPr>
          <a:xfrm>
            <a:off x="5644375" y="2190225"/>
            <a:ext cx="1603200" cy="123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88"/>
          <p:cNvSpPr txBox="1"/>
          <p:nvPr>
            <p:ph idx="4294967295" type="title"/>
          </p:nvPr>
        </p:nvSpPr>
        <p:spPr>
          <a:xfrm>
            <a:off x="3702775" y="2310375"/>
            <a:ext cx="5486400" cy="99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0.65</a:t>
            </a:r>
            <a:endParaRPr/>
          </a:p>
        </p:txBody>
      </p:sp>
      <p:sp>
        <p:nvSpPr>
          <p:cNvPr id="700" name="Google Shape;700;p88"/>
          <p:cNvSpPr txBox="1"/>
          <p:nvPr>
            <p:ph idx="4294967295" type="subTitle"/>
          </p:nvPr>
        </p:nvSpPr>
        <p:spPr>
          <a:xfrm>
            <a:off x="3702775" y="3379863"/>
            <a:ext cx="5486400" cy="445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Correlation Score</a:t>
            </a:r>
            <a:endParaRPr b="1"/>
          </a:p>
        </p:txBody>
      </p:sp>
      <p:sp>
        <p:nvSpPr>
          <p:cNvPr id="701" name="Google Shape;701;p88"/>
          <p:cNvSpPr/>
          <p:nvPr/>
        </p:nvSpPr>
        <p:spPr>
          <a:xfrm>
            <a:off x="5644375" y="3775825"/>
            <a:ext cx="3499500" cy="435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89"/>
          <p:cNvSpPr txBox="1"/>
          <p:nvPr>
            <p:ph idx="4294967295" type="title"/>
          </p:nvPr>
        </p:nvSpPr>
        <p:spPr>
          <a:xfrm>
            <a:off x="3796951" y="1123748"/>
            <a:ext cx="1550100" cy="122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500"/>
              <a:t>04</a:t>
            </a:r>
            <a:endParaRPr sz="7500"/>
          </a:p>
        </p:txBody>
      </p:sp>
      <p:sp>
        <p:nvSpPr>
          <p:cNvPr id="707" name="Google Shape;707;p89"/>
          <p:cNvSpPr/>
          <p:nvPr/>
        </p:nvSpPr>
        <p:spPr>
          <a:xfrm>
            <a:off x="3085788" y="2571750"/>
            <a:ext cx="2972418" cy="613280"/>
          </a:xfrm>
          <a:prstGeom prst="rect">
            <a:avLst/>
          </a:prstGeom>
        </p:spPr>
        <p:txBody>
          <a:bodyPr>
            <a:prstTxWarp prst="textPlain"/>
          </a:bodyPr>
          <a:lstStyle/>
          <a:p>
            <a:pPr lvl="0" algn="ctr"/>
            <a:r>
              <a:rPr b="1" i="0">
                <a:ln>
                  <a:noFill/>
                </a:ln>
                <a:gradFill>
                  <a:gsLst>
                    <a:gs pos="0">
                      <a:schemeClr val="accent6"/>
                    </a:gs>
                    <a:gs pos="23000">
                      <a:schemeClr val="accent5"/>
                    </a:gs>
                    <a:gs pos="50000">
                      <a:schemeClr val="accent4"/>
                    </a:gs>
                    <a:gs pos="76000">
                      <a:schemeClr val="accent2"/>
                    </a:gs>
                    <a:gs pos="100000">
                      <a:schemeClr val="accent1"/>
                    </a:gs>
                  </a:gsLst>
                  <a:lin ang="2698631" scaled="0"/>
                </a:gradFill>
                <a:latin typeface="Poppins"/>
              </a:rPr>
              <a:t>Modelling</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90"/>
          <p:cNvSpPr txBox="1"/>
          <p:nvPr>
            <p:ph type="title"/>
          </p:nvPr>
        </p:nvSpPr>
        <p:spPr>
          <a:xfrm>
            <a:off x="334825" y="540000"/>
            <a:ext cx="7046400" cy="76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Clustering Comparison</a:t>
            </a:r>
            <a:endParaRPr sz="3000"/>
          </a:p>
        </p:txBody>
      </p:sp>
      <p:graphicFrame>
        <p:nvGraphicFramePr>
          <p:cNvPr id="713" name="Google Shape;713;p90"/>
          <p:cNvGraphicFramePr/>
          <p:nvPr/>
        </p:nvGraphicFramePr>
        <p:xfrm>
          <a:off x="952500" y="1428750"/>
          <a:ext cx="3000000" cy="3000000"/>
        </p:xfrm>
        <a:graphic>
          <a:graphicData uri="http://schemas.openxmlformats.org/drawingml/2006/table">
            <a:tbl>
              <a:tblPr>
                <a:noFill/>
                <a:tableStyleId>{F275733A-787E-401E-A4D9-847B69546DAE}</a:tableStyleId>
              </a:tblPr>
              <a:tblGrid>
                <a:gridCol w="1809750"/>
                <a:gridCol w="1809750"/>
                <a:gridCol w="1809750"/>
                <a:gridCol w="1927850"/>
              </a:tblGrid>
              <a:tr h="381000">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Model</a:t>
                      </a:r>
                      <a:endParaRPr b="1">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Cluster</a:t>
                      </a:r>
                      <a:endParaRPr b="1">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Silhouette Score</a:t>
                      </a:r>
                      <a:r>
                        <a:rPr b="1" lang="en">
                          <a:solidFill>
                            <a:schemeClr val="accent1"/>
                          </a:solidFill>
                          <a:latin typeface="Poppins"/>
                          <a:ea typeface="Poppins"/>
                          <a:cs typeface="Poppins"/>
                          <a:sym typeface="Poppins"/>
                        </a:rPr>
                        <a:t>* </a:t>
                      </a:r>
                      <a:r>
                        <a:rPr b="1" lang="en">
                          <a:solidFill>
                            <a:srgbClr val="FFFFFF"/>
                          </a:solidFill>
                          <a:latin typeface="Poppins"/>
                          <a:ea typeface="Poppins"/>
                          <a:cs typeface="Poppins"/>
                          <a:sym typeface="Poppins"/>
                        </a:rPr>
                        <a:t>(-1 to 1)</a:t>
                      </a:r>
                      <a:endParaRPr b="1">
                        <a:solidFill>
                          <a:srgbClr val="FFFFFF"/>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Evaluation</a:t>
                      </a:r>
                      <a:endParaRPr b="1">
                        <a:solidFill>
                          <a:srgbClr val="F2F2F2"/>
                        </a:solidFill>
                        <a:latin typeface="Poppins"/>
                        <a:ea typeface="Poppins"/>
                        <a:cs typeface="Poppins"/>
                        <a:sym typeface="Poppins"/>
                      </a:endParaRPr>
                    </a:p>
                  </a:txBody>
                  <a:tcPr marT="91425" marB="91425" marR="91425" marL="91425"/>
                </a:tc>
              </a:tr>
              <a:tr h="381000">
                <a:tc>
                  <a:txBody>
                    <a:bodyPr/>
                    <a:lstStyle/>
                    <a:p>
                      <a:pPr indent="0" lvl="0" marL="0" rtl="0" algn="l">
                        <a:spcBef>
                          <a:spcPts val="0"/>
                        </a:spcBef>
                        <a:spcAft>
                          <a:spcPts val="0"/>
                        </a:spcAft>
                        <a:buNone/>
                      </a:pPr>
                      <a:r>
                        <a:rPr lang="en" sz="1000">
                          <a:solidFill>
                            <a:srgbClr val="F2F2F2"/>
                          </a:solidFill>
                          <a:latin typeface="Open Sans"/>
                          <a:ea typeface="Open Sans"/>
                          <a:cs typeface="Open Sans"/>
                          <a:sym typeface="Open Sans"/>
                        </a:rPr>
                        <a:t>K-means clustering on Recency, Frequency, and Monetary values</a:t>
                      </a:r>
                      <a:endParaRPr sz="1000">
                        <a:solidFill>
                          <a:srgbClr val="F2F2F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rgbClr val="F2F2F2"/>
                          </a:solidFill>
                          <a:latin typeface="Open Sans"/>
                          <a:ea typeface="Open Sans"/>
                          <a:cs typeface="Open Sans"/>
                          <a:sym typeface="Open Sans"/>
                        </a:rPr>
                        <a:t>3 Clusters</a:t>
                      </a:r>
                      <a:endParaRPr sz="1000">
                        <a:solidFill>
                          <a:srgbClr val="F2F2F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rgbClr val="F2F2F2"/>
                          </a:solidFill>
                          <a:latin typeface="Open Sans"/>
                          <a:ea typeface="Open Sans"/>
                          <a:cs typeface="Open Sans"/>
                          <a:sym typeface="Open Sans"/>
                        </a:rPr>
                        <a:t>0.40</a:t>
                      </a:r>
                      <a:endParaRPr sz="1000">
                        <a:solidFill>
                          <a:srgbClr val="F2F2F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rgbClr val="F2F2F2"/>
                          </a:solidFill>
                          <a:latin typeface="Open Sans"/>
                          <a:ea typeface="Open Sans"/>
                          <a:cs typeface="Open Sans"/>
                          <a:sym typeface="Open Sans"/>
                        </a:rPr>
                        <a:t>Clusters customers into:</a:t>
                      </a:r>
                      <a:endParaRPr sz="1000">
                        <a:solidFill>
                          <a:srgbClr val="F2F2F2"/>
                        </a:solidFill>
                        <a:latin typeface="Open Sans"/>
                        <a:ea typeface="Open Sans"/>
                        <a:cs typeface="Open Sans"/>
                        <a:sym typeface="Open Sans"/>
                      </a:endParaRPr>
                    </a:p>
                    <a:p>
                      <a:pPr indent="-292100" lvl="0" marL="457200" rtl="0" algn="l">
                        <a:spcBef>
                          <a:spcPts val="0"/>
                        </a:spcBef>
                        <a:spcAft>
                          <a:spcPts val="0"/>
                        </a:spcAft>
                        <a:buClr>
                          <a:srgbClr val="F2F2F2"/>
                        </a:buClr>
                        <a:buSzPts val="1000"/>
                        <a:buFont typeface="Open Sans"/>
                        <a:buChar char="●"/>
                      </a:pPr>
                      <a:r>
                        <a:rPr lang="en" sz="1000">
                          <a:solidFill>
                            <a:srgbClr val="F2F2F2"/>
                          </a:solidFill>
                          <a:latin typeface="Open Sans"/>
                          <a:ea typeface="Open Sans"/>
                          <a:cs typeface="Open Sans"/>
                          <a:sym typeface="Open Sans"/>
                        </a:rPr>
                        <a:t>Best Customers</a:t>
                      </a:r>
                      <a:endParaRPr sz="1000">
                        <a:solidFill>
                          <a:srgbClr val="F2F2F2"/>
                        </a:solidFill>
                        <a:latin typeface="Open Sans"/>
                        <a:ea typeface="Open Sans"/>
                        <a:cs typeface="Open Sans"/>
                        <a:sym typeface="Open Sans"/>
                      </a:endParaRPr>
                    </a:p>
                    <a:p>
                      <a:pPr indent="-292100" lvl="0" marL="457200" rtl="0" algn="l">
                        <a:spcBef>
                          <a:spcPts val="0"/>
                        </a:spcBef>
                        <a:spcAft>
                          <a:spcPts val="0"/>
                        </a:spcAft>
                        <a:buClr>
                          <a:srgbClr val="F2F2F2"/>
                        </a:buClr>
                        <a:buSzPts val="1000"/>
                        <a:buFont typeface="Open Sans"/>
                        <a:buChar char="●"/>
                      </a:pPr>
                      <a:r>
                        <a:rPr lang="en" sz="1000">
                          <a:solidFill>
                            <a:srgbClr val="F2F2F2"/>
                          </a:solidFill>
                          <a:latin typeface="Open Sans"/>
                          <a:ea typeface="Open Sans"/>
                          <a:cs typeface="Open Sans"/>
                          <a:sym typeface="Open Sans"/>
                        </a:rPr>
                        <a:t>Potential Customers</a:t>
                      </a:r>
                      <a:endParaRPr sz="1000">
                        <a:solidFill>
                          <a:srgbClr val="F2F2F2"/>
                        </a:solidFill>
                        <a:latin typeface="Open Sans"/>
                        <a:ea typeface="Open Sans"/>
                        <a:cs typeface="Open Sans"/>
                        <a:sym typeface="Open Sans"/>
                      </a:endParaRPr>
                    </a:p>
                    <a:p>
                      <a:pPr indent="-292100" lvl="0" marL="457200" rtl="0" algn="l">
                        <a:spcBef>
                          <a:spcPts val="0"/>
                        </a:spcBef>
                        <a:spcAft>
                          <a:spcPts val="0"/>
                        </a:spcAft>
                        <a:buClr>
                          <a:srgbClr val="F2F2F2"/>
                        </a:buClr>
                        <a:buSzPts val="1000"/>
                        <a:buFont typeface="Open Sans"/>
                        <a:buChar char="●"/>
                      </a:pPr>
                      <a:r>
                        <a:rPr lang="en" sz="1000">
                          <a:solidFill>
                            <a:srgbClr val="F2F2F2"/>
                          </a:solidFill>
                          <a:latin typeface="Open Sans"/>
                          <a:ea typeface="Open Sans"/>
                          <a:cs typeface="Open Sans"/>
                          <a:sym typeface="Open Sans"/>
                        </a:rPr>
                        <a:t>Lost Customers</a:t>
                      </a:r>
                      <a:endParaRPr sz="1000">
                        <a:solidFill>
                          <a:srgbClr val="F2F2F2"/>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Clr>
                          <a:schemeClr val="hlink"/>
                        </a:buClr>
                        <a:buSzPts val="1100"/>
                        <a:buFont typeface="Arial"/>
                        <a:buNone/>
                      </a:pPr>
                      <a:r>
                        <a:rPr lang="en" sz="1000">
                          <a:solidFill>
                            <a:srgbClr val="F2F2F2"/>
                          </a:solidFill>
                          <a:latin typeface="Open Sans"/>
                          <a:ea typeface="Open Sans"/>
                          <a:cs typeface="Open Sans"/>
                          <a:sym typeface="Open Sans"/>
                        </a:rPr>
                        <a:t>K-means clustering on R Score, F Score, and M Score</a:t>
                      </a:r>
                      <a:endParaRPr sz="1000">
                        <a:solidFill>
                          <a:srgbClr val="F2F2F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rgbClr val="F2F2F2"/>
                          </a:solidFill>
                          <a:latin typeface="Open Sans"/>
                          <a:ea typeface="Open Sans"/>
                          <a:cs typeface="Open Sans"/>
                          <a:sym typeface="Open Sans"/>
                        </a:rPr>
                        <a:t>4 Clusters</a:t>
                      </a:r>
                      <a:endParaRPr sz="1000">
                        <a:solidFill>
                          <a:srgbClr val="F2F2F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rgbClr val="F2F2F2"/>
                          </a:solidFill>
                          <a:latin typeface="Open Sans"/>
                          <a:ea typeface="Open Sans"/>
                          <a:cs typeface="Open Sans"/>
                          <a:sym typeface="Open Sans"/>
                        </a:rPr>
                        <a:t>0.34</a:t>
                      </a:r>
                      <a:endParaRPr sz="1000">
                        <a:solidFill>
                          <a:srgbClr val="F2F2F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Clr>
                          <a:schemeClr val="hlink"/>
                        </a:buClr>
                        <a:buSzPts val="1100"/>
                        <a:buFont typeface="Arial"/>
                        <a:buNone/>
                      </a:pPr>
                      <a:r>
                        <a:rPr lang="en" sz="1000">
                          <a:solidFill>
                            <a:srgbClr val="F2F2F2"/>
                          </a:solidFill>
                          <a:latin typeface="Open Sans"/>
                          <a:ea typeface="Open Sans"/>
                          <a:cs typeface="Open Sans"/>
                          <a:sym typeface="Open Sans"/>
                        </a:rPr>
                        <a:t>Clusters customers into:</a:t>
                      </a:r>
                      <a:endParaRPr sz="1000">
                        <a:solidFill>
                          <a:srgbClr val="F2F2F2"/>
                        </a:solidFill>
                        <a:latin typeface="Open Sans"/>
                        <a:ea typeface="Open Sans"/>
                        <a:cs typeface="Open Sans"/>
                        <a:sym typeface="Open Sans"/>
                      </a:endParaRPr>
                    </a:p>
                    <a:p>
                      <a:pPr indent="-292100" lvl="0" marL="457200" rtl="0" algn="l">
                        <a:spcBef>
                          <a:spcPts val="0"/>
                        </a:spcBef>
                        <a:spcAft>
                          <a:spcPts val="0"/>
                        </a:spcAft>
                        <a:buClr>
                          <a:srgbClr val="F2F2F2"/>
                        </a:buClr>
                        <a:buSzPts val="1000"/>
                        <a:buFont typeface="Open Sans"/>
                        <a:buChar char="●"/>
                      </a:pPr>
                      <a:r>
                        <a:rPr lang="en" sz="1000">
                          <a:solidFill>
                            <a:srgbClr val="F2F2F2"/>
                          </a:solidFill>
                          <a:latin typeface="Open Sans"/>
                          <a:ea typeface="Open Sans"/>
                          <a:cs typeface="Open Sans"/>
                          <a:sym typeface="Open Sans"/>
                        </a:rPr>
                        <a:t>Best Customers</a:t>
                      </a:r>
                      <a:endParaRPr sz="1000">
                        <a:solidFill>
                          <a:srgbClr val="F2F2F2"/>
                        </a:solidFill>
                        <a:latin typeface="Open Sans"/>
                        <a:ea typeface="Open Sans"/>
                        <a:cs typeface="Open Sans"/>
                        <a:sym typeface="Open Sans"/>
                      </a:endParaRPr>
                    </a:p>
                    <a:p>
                      <a:pPr indent="-292100" lvl="0" marL="457200" rtl="0" algn="l">
                        <a:spcBef>
                          <a:spcPts val="0"/>
                        </a:spcBef>
                        <a:spcAft>
                          <a:spcPts val="0"/>
                        </a:spcAft>
                        <a:buClr>
                          <a:srgbClr val="F2F2F2"/>
                        </a:buClr>
                        <a:buSzPts val="1000"/>
                        <a:buFont typeface="Open Sans"/>
                        <a:buChar char="●"/>
                      </a:pPr>
                      <a:r>
                        <a:rPr lang="en" sz="1000">
                          <a:solidFill>
                            <a:srgbClr val="F2F2F2"/>
                          </a:solidFill>
                          <a:latin typeface="Open Sans"/>
                          <a:ea typeface="Open Sans"/>
                          <a:cs typeface="Open Sans"/>
                          <a:sym typeface="Open Sans"/>
                        </a:rPr>
                        <a:t>Potential Customers</a:t>
                      </a:r>
                      <a:endParaRPr sz="1000">
                        <a:solidFill>
                          <a:srgbClr val="F2F2F2"/>
                        </a:solidFill>
                        <a:latin typeface="Open Sans"/>
                        <a:ea typeface="Open Sans"/>
                        <a:cs typeface="Open Sans"/>
                        <a:sym typeface="Open Sans"/>
                      </a:endParaRPr>
                    </a:p>
                    <a:p>
                      <a:pPr indent="-292100" lvl="0" marL="457200" rtl="0" algn="l">
                        <a:spcBef>
                          <a:spcPts val="0"/>
                        </a:spcBef>
                        <a:spcAft>
                          <a:spcPts val="0"/>
                        </a:spcAft>
                        <a:buClr>
                          <a:srgbClr val="F2F2F2"/>
                        </a:buClr>
                        <a:buSzPts val="1000"/>
                        <a:buFont typeface="Open Sans"/>
                        <a:buChar char="●"/>
                      </a:pPr>
                      <a:r>
                        <a:rPr lang="en" sz="1000">
                          <a:solidFill>
                            <a:srgbClr val="F2F2F2"/>
                          </a:solidFill>
                          <a:latin typeface="Open Sans"/>
                          <a:ea typeface="Open Sans"/>
                          <a:cs typeface="Open Sans"/>
                          <a:sym typeface="Open Sans"/>
                        </a:rPr>
                        <a:t>At Risk Customers</a:t>
                      </a:r>
                      <a:endParaRPr sz="1000">
                        <a:solidFill>
                          <a:srgbClr val="F2F2F2"/>
                        </a:solidFill>
                        <a:latin typeface="Open Sans"/>
                        <a:ea typeface="Open Sans"/>
                        <a:cs typeface="Open Sans"/>
                        <a:sym typeface="Open Sans"/>
                      </a:endParaRPr>
                    </a:p>
                    <a:p>
                      <a:pPr indent="-292100" lvl="0" marL="457200" rtl="0" algn="l">
                        <a:spcBef>
                          <a:spcPts val="0"/>
                        </a:spcBef>
                        <a:spcAft>
                          <a:spcPts val="0"/>
                        </a:spcAft>
                        <a:buClr>
                          <a:srgbClr val="F2F2F2"/>
                        </a:buClr>
                        <a:buSzPts val="1000"/>
                        <a:buFont typeface="Open Sans"/>
                        <a:buChar char="●"/>
                      </a:pPr>
                      <a:r>
                        <a:rPr lang="en" sz="1000">
                          <a:solidFill>
                            <a:srgbClr val="F2F2F2"/>
                          </a:solidFill>
                          <a:latin typeface="Open Sans"/>
                          <a:ea typeface="Open Sans"/>
                          <a:cs typeface="Open Sans"/>
                          <a:sym typeface="Open Sans"/>
                        </a:rPr>
                        <a:t>Lost Customers</a:t>
                      </a:r>
                      <a:endParaRPr sz="1000">
                        <a:solidFill>
                          <a:srgbClr val="F2F2F2"/>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sz="1000">
                          <a:solidFill>
                            <a:srgbClr val="F2F2F2"/>
                          </a:solidFill>
                          <a:latin typeface="Open Sans"/>
                          <a:ea typeface="Open Sans"/>
                          <a:cs typeface="Open Sans"/>
                          <a:sym typeface="Open Sans"/>
                        </a:rPr>
                        <a:t>Manual Segmentation using RFM Score</a:t>
                      </a:r>
                      <a:endParaRPr sz="1000">
                        <a:solidFill>
                          <a:srgbClr val="F2F2F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rgbClr val="F2F2F2"/>
                          </a:solidFill>
                          <a:latin typeface="Open Sans"/>
                          <a:ea typeface="Open Sans"/>
                          <a:cs typeface="Open Sans"/>
                          <a:sym typeface="Open Sans"/>
                        </a:rPr>
                        <a:t>11 Segments</a:t>
                      </a:r>
                      <a:endParaRPr sz="1000">
                        <a:solidFill>
                          <a:srgbClr val="F2F2F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rgbClr val="F2F2F2"/>
                          </a:solidFill>
                          <a:latin typeface="Open Sans"/>
                          <a:ea typeface="Open Sans"/>
                          <a:cs typeface="Open Sans"/>
                          <a:sym typeface="Open Sans"/>
                        </a:rPr>
                        <a:t>-</a:t>
                      </a:r>
                      <a:endParaRPr sz="1000">
                        <a:solidFill>
                          <a:srgbClr val="F2F2F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rgbClr val="F2F2F2"/>
                          </a:solidFill>
                          <a:latin typeface="Open Sans"/>
                          <a:ea typeface="Open Sans"/>
                          <a:cs typeface="Open Sans"/>
                          <a:sym typeface="Open Sans"/>
                        </a:rPr>
                        <a:t>Segments customers into 11 clusters with more depth and nuance compared to ML model</a:t>
                      </a:r>
                      <a:endParaRPr sz="1000">
                        <a:solidFill>
                          <a:srgbClr val="F2F2F2"/>
                        </a:solidFill>
                        <a:latin typeface="Open Sans"/>
                        <a:ea typeface="Open Sans"/>
                        <a:cs typeface="Open Sans"/>
                        <a:sym typeface="Open Sans"/>
                      </a:endParaRPr>
                    </a:p>
                  </a:txBody>
                  <a:tcPr marT="91425" marB="91425" marR="91425" marL="91425"/>
                </a:tc>
              </a:tr>
            </a:tbl>
          </a:graphicData>
        </a:graphic>
      </p:graphicFrame>
      <p:sp>
        <p:nvSpPr>
          <p:cNvPr id="714" name="Google Shape;714;p90"/>
          <p:cNvSpPr txBox="1"/>
          <p:nvPr/>
        </p:nvSpPr>
        <p:spPr>
          <a:xfrm>
            <a:off x="952500" y="4557650"/>
            <a:ext cx="7357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rPr>
              <a:t>*) The silhouette score of 1 means that the clusters are very dense and nicely separated. The score of 0 means that clusters are overlapping. The score of less than 0 means that data belonging to clusters may be wrong/incorrect</a:t>
            </a:r>
            <a:endParaRPr sz="8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91"/>
          <p:cNvSpPr txBox="1"/>
          <p:nvPr>
            <p:ph type="title"/>
          </p:nvPr>
        </p:nvSpPr>
        <p:spPr>
          <a:xfrm>
            <a:off x="1872750" y="2177850"/>
            <a:ext cx="53985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Business Insights</a:t>
            </a:r>
            <a:endParaRPr/>
          </a:p>
        </p:txBody>
      </p:sp>
      <p:sp>
        <p:nvSpPr>
          <p:cNvPr id="720" name="Google Shape;720;p91"/>
          <p:cNvSpPr txBox="1"/>
          <p:nvPr>
            <p:ph idx="2" type="title"/>
          </p:nvPr>
        </p:nvSpPr>
        <p:spPr>
          <a:xfrm>
            <a:off x="3796951" y="989323"/>
            <a:ext cx="1550100" cy="122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721" name="Google Shape;721;p91"/>
          <p:cNvSpPr/>
          <p:nvPr/>
        </p:nvSpPr>
        <p:spPr>
          <a:xfrm>
            <a:off x="1655563" y="3240175"/>
            <a:ext cx="5832862" cy="461100"/>
          </a:xfrm>
          <a:prstGeom prst="rect">
            <a:avLst/>
          </a:prstGeom>
        </p:spPr>
        <p:txBody>
          <a:bodyPr>
            <a:prstTxWarp prst="textPlain"/>
          </a:bodyPr>
          <a:lstStyle/>
          <a:p>
            <a:pPr lvl="0" algn="ctr"/>
            <a:r>
              <a:rPr b="1" i="0">
                <a:ln>
                  <a:noFill/>
                </a:ln>
                <a:gradFill>
                  <a:gsLst>
                    <a:gs pos="0">
                      <a:schemeClr val="accent6"/>
                    </a:gs>
                    <a:gs pos="23000">
                      <a:schemeClr val="accent5"/>
                    </a:gs>
                    <a:gs pos="50000">
                      <a:schemeClr val="accent4"/>
                    </a:gs>
                    <a:gs pos="76000">
                      <a:schemeClr val="accent2"/>
                    </a:gs>
                    <a:gs pos="100000">
                      <a:schemeClr val="accent1"/>
                    </a:gs>
                  </a:gsLst>
                  <a:lin ang="2698631" scaled="0"/>
                </a:gradFill>
                <a:latin typeface="Poppins"/>
              </a:rPr>
              <a:t>Recommendations</a:t>
            </a:r>
          </a:p>
        </p:txBody>
      </p:sp>
      <p:sp>
        <p:nvSpPr>
          <p:cNvPr id="722" name="Google Shape;722;p91"/>
          <p:cNvSpPr txBox="1"/>
          <p:nvPr/>
        </p:nvSpPr>
        <p:spPr>
          <a:xfrm>
            <a:off x="3844950" y="2571750"/>
            <a:ext cx="1454100" cy="90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700">
                <a:solidFill>
                  <a:srgbClr val="0B5394"/>
                </a:solidFill>
                <a:latin typeface="Poppins"/>
                <a:ea typeface="Poppins"/>
                <a:cs typeface="Poppins"/>
                <a:sym typeface="Poppins"/>
              </a:rPr>
              <a:t>&amp;</a:t>
            </a:r>
            <a:endParaRPr b="1" sz="5500">
              <a:solidFill>
                <a:srgbClr val="0B5394"/>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92"/>
          <p:cNvSpPr txBox="1"/>
          <p:nvPr/>
        </p:nvSpPr>
        <p:spPr>
          <a:xfrm>
            <a:off x="845150" y="2486367"/>
            <a:ext cx="651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rgbClr val="F2F2F2"/>
                </a:solidFill>
                <a:latin typeface="Open Sans"/>
                <a:ea typeface="Open Sans"/>
                <a:cs typeface="Open Sans"/>
                <a:sym typeface="Open Sans"/>
              </a:rPr>
              <a:t>&gt; </a:t>
            </a:r>
            <a:r>
              <a:rPr lang="en" sz="900">
                <a:solidFill>
                  <a:srgbClr val="F2F2F2"/>
                </a:solidFill>
                <a:latin typeface="Open Sans"/>
                <a:ea typeface="Open Sans"/>
                <a:cs typeface="Open Sans"/>
                <a:sym typeface="Open Sans"/>
              </a:rPr>
              <a:t>£500</a:t>
            </a:r>
            <a:endParaRPr sz="900">
              <a:solidFill>
                <a:srgbClr val="FFFFFF"/>
              </a:solidFill>
              <a:latin typeface="Open Sans"/>
              <a:ea typeface="Open Sans"/>
              <a:cs typeface="Open Sans"/>
              <a:sym typeface="Open Sans"/>
            </a:endParaRPr>
          </a:p>
        </p:txBody>
      </p:sp>
      <p:grpSp>
        <p:nvGrpSpPr>
          <p:cNvPr id="728" name="Google Shape;728;p92"/>
          <p:cNvGrpSpPr/>
          <p:nvPr/>
        </p:nvGrpSpPr>
        <p:grpSpPr>
          <a:xfrm>
            <a:off x="1265676" y="1255525"/>
            <a:ext cx="6638581" cy="338700"/>
            <a:chOff x="1341876" y="1407925"/>
            <a:chExt cx="6638581" cy="338700"/>
          </a:xfrm>
        </p:grpSpPr>
        <p:cxnSp>
          <p:nvCxnSpPr>
            <p:cNvPr id="729" name="Google Shape;729;p92"/>
            <p:cNvCxnSpPr/>
            <p:nvPr/>
          </p:nvCxnSpPr>
          <p:spPr>
            <a:xfrm>
              <a:off x="5561257" y="1577267"/>
              <a:ext cx="2419200" cy="0"/>
            </a:xfrm>
            <a:prstGeom prst="straightConnector1">
              <a:avLst/>
            </a:prstGeom>
            <a:noFill/>
            <a:ln cap="flat" cmpd="sng" w="9525">
              <a:solidFill>
                <a:srgbClr val="FFFFFF"/>
              </a:solidFill>
              <a:prstDash val="solid"/>
              <a:round/>
              <a:headEnd len="med" w="med" type="none"/>
              <a:tailEnd len="med" w="med" type="triangle"/>
            </a:ln>
          </p:spPr>
        </p:cxnSp>
        <p:sp>
          <p:nvSpPr>
            <p:cNvPr id="730" name="Google Shape;730;p92"/>
            <p:cNvSpPr txBox="1"/>
            <p:nvPr/>
          </p:nvSpPr>
          <p:spPr>
            <a:xfrm>
              <a:off x="3462963" y="1407925"/>
              <a:ext cx="2024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rgbClr val="FFFFFF"/>
                  </a:solidFill>
                  <a:latin typeface="Open Sans"/>
                  <a:ea typeface="Open Sans"/>
                  <a:cs typeface="Open Sans"/>
                  <a:sym typeface="Open Sans"/>
                </a:rPr>
                <a:t>Recency </a:t>
              </a:r>
              <a:r>
                <a:rPr lang="en" sz="1000">
                  <a:solidFill>
                    <a:srgbClr val="FFFFFF"/>
                  </a:solidFill>
                  <a:latin typeface="Open Sans"/>
                  <a:ea typeface="Open Sans"/>
                  <a:cs typeface="Open Sans"/>
                  <a:sym typeface="Open Sans"/>
                </a:rPr>
                <a:t>(time since last trx)</a:t>
              </a:r>
              <a:endParaRPr sz="1000">
                <a:solidFill>
                  <a:srgbClr val="FFFFFF"/>
                </a:solidFill>
                <a:latin typeface="Open Sans"/>
                <a:ea typeface="Open Sans"/>
                <a:cs typeface="Open Sans"/>
                <a:sym typeface="Open Sans"/>
              </a:endParaRPr>
            </a:p>
          </p:txBody>
        </p:sp>
        <p:cxnSp>
          <p:nvCxnSpPr>
            <p:cNvPr id="731" name="Google Shape;731;p92"/>
            <p:cNvCxnSpPr/>
            <p:nvPr/>
          </p:nvCxnSpPr>
          <p:spPr>
            <a:xfrm>
              <a:off x="1341876" y="1581475"/>
              <a:ext cx="2047500" cy="0"/>
            </a:xfrm>
            <a:prstGeom prst="straightConnector1">
              <a:avLst/>
            </a:prstGeom>
            <a:noFill/>
            <a:ln cap="flat" cmpd="sng" w="9525">
              <a:solidFill>
                <a:srgbClr val="FFFFFF"/>
              </a:solidFill>
              <a:prstDash val="solid"/>
              <a:round/>
              <a:headEnd len="med" w="med" type="none"/>
              <a:tailEnd len="med" w="med" type="none"/>
            </a:ln>
          </p:spPr>
        </p:cxnSp>
      </p:grpSp>
      <p:sp>
        <p:nvSpPr>
          <p:cNvPr id="732" name="Google Shape;732;p92"/>
          <p:cNvSpPr txBox="1"/>
          <p:nvPr/>
        </p:nvSpPr>
        <p:spPr>
          <a:xfrm>
            <a:off x="1606900" y="1535713"/>
            <a:ext cx="865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rgbClr val="FFFFFF"/>
                </a:solidFill>
                <a:latin typeface="Open Sans"/>
                <a:ea typeface="Open Sans"/>
                <a:cs typeface="Open Sans"/>
                <a:sym typeface="Open Sans"/>
              </a:rPr>
              <a:t>≥ 8 months</a:t>
            </a:r>
            <a:endParaRPr sz="900">
              <a:solidFill>
                <a:srgbClr val="FFFFFF"/>
              </a:solidFill>
              <a:latin typeface="Open Sans"/>
              <a:ea typeface="Open Sans"/>
              <a:cs typeface="Open Sans"/>
              <a:sym typeface="Open Sans"/>
            </a:endParaRPr>
          </a:p>
        </p:txBody>
      </p:sp>
      <p:sp>
        <p:nvSpPr>
          <p:cNvPr id="733" name="Google Shape;733;p92"/>
          <p:cNvSpPr txBox="1"/>
          <p:nvPr/>
        </p:nvSpPr>
        <p:spPr>
          <a:xfrm>
            <a:off x="2949521" y="1529375"/>
            <a:ext cx="9597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rgbClr val="FFFFFF"/>
                </a:solidFill>
                <a:latin typeface="Open Sans"/>
                <a:ea typeface="Open Sans"/>
                <a:cs typeface="Open Sans"/>
                <a:sym typeface="Open Sans"/>
              </a:rPr>
              <a:t>4-7 months</a:t>
            </a:r>
            <a:endParaRPr sz="900">
              <a:solidFill>
                <a:srgbClr val="FFFFFF"/>
              </a:solidFill>
              <a:latin typeface="Open Sans"/>
              <a:ea typeface="Open Sans"/>
              <a:cs typeface="Open Sans"/>
              <a:sym typeface="Open Sans"/>
            </a:endParaRPr>
          </a:p>
        </p:txBody>
      </p:sp>
      <p:sp>
        <p:nvSpPr>
          <p:cNvPr id="734" name="Google Shape;734;p92"/>
          <p:cNvSpPr/>
          <p:nvPr/>
        </p:nvSpPr>
        <p:spPr>
          <a:xfrm rot="5400000">
            <a:off x="6087525" y="109650"/>
            <a:ext cx="177900" cy="3594000"/>
          </a:xfrm>
          <a:prstGeom prst="leftBrace">
            <a:avLst>
              <a:gd fmla="val 50000" name="adj1"/>
              <a:gd fmla="val 49898" name="adj2"/>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35" name="Google Shape;735;p92"/>
          <p:cNvSpPr txBox="1"/>
          <p:nvPr/>
        </p:nvSpPr>
        <p:spPr>
          <a:xfrm>
            <a:off x="5720475" y="1535725"/>
            <a:ext cx="865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rgbClr val="F2F2F2"/>
                </a:solidFill>
                <a:latin typeface="Open Sans"/>
                <a:ea typeface="Open Sans"/>
                <a:cs typeface="Open Sans"/>
                <a:sym typeface="Open Sans"/>
              </a:rPr>
              <a:t>0 - 2</a:t>
            </a:r>
            <a:r>
              <a:rPr lang="en" sz="900">
                <a:solidFill>
                  <a:srgbClr val="F2F2F2"/>
                </a:solidFill>
                <a:latin typeface="Open Sans"/>
                <a:ea typeface="Open Sans"/>
                <a:cs typeface="Open Sans"/>
                <a:sym typeface="Open Sans"/>
              </a:rPr>
              <a:t> </a:t>
            </a:r>
            <a:r>
              <a:rPr lang="en" sz="900">
                <a:solidFill>
                  <a:srgbClr val="FFFFFF"/>
                </a:solidFill>
                <a:latin typeface="Open Sans"/>
                <a:ea typeface="Open Sans"/>
                <a:cs typeface="Open Sans"/>
                <a:sym typeface="Open Sans"/>
              </a:rPr>
              <a:t>months</a:t>
            </a:r>
            <a:endParaRPr sz="900">
              <a:solidFill>
                <a:srgbClr val="FFFFFF"/>
              </a:solidFill>
              <a:latin typeface="Open Sans"/>
              <a:ea typeface="Open Sans"/>
              <a:cs typeface="Open Sans"/>
              <a:sym typeface="Open Sans"/>
            </a:endParaRPr>
          </a:p>
        </p:txBody>
      </p:sp>
      <p:sp>
        <p:nvSpPr>
          <p:cNvPr id="736" name="Google Shape;736;p92"/>
          <p:cNvSpPr txBox="1"/>
          <p:nvPr>
            <p:ph type="title"/>
          </p:nvPr>
        </p:nvSpPr>
        <p:spPr>
          <a:xfrm>
            <a:off x="71500" y="66000"/>
            <a:ext cx="3895800" cy="47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RFM Segmentation</a:t>
            </a:r>
            <a:endParaRPr/>
          </a:p>
        </p:txBody>
      </p:sp>
      <p:sp>
        <p:nvSpPr>
          <p:cNvPr id="737" name="Google Shape;737;p92"/>
          <p:cNvSpPr/>
          <p:nvPr/>
        </p:nvSpPr>
        <p:spPr>
          <a:xfrm>
            <a:off x="0" y="662850"/>
            <a:ext cx="9720900" cy="516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92"/>
          <p:cNvSpPr/>
          <p:nvPr/>
        </p:nvSpPr>
        <p:spPr>
          <a:xfrm>
            <a:off x="67056" y="892425"/>
            <a:ext cx="2334600" cy="3696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92"/>
          <p:cNvSpPr txBox="1"/>
          <p:nvPr>
            <p:ph idx="4294967295" type="title"/>
          </p:nvPr>
        </p:nvSpPr>
        <p:spPr>
          <a:xfrm>
            <a:off x="-148266" y="894362"/>
            <a:ext cx="27651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latin typeface="Open Sans"/>
                <a:ea typeface="Open Sans"/>
                <a:cs typeface="Open Sans"/>
                <a:sym typeface="Open Sans"/>
              </a:rPr>
              <a:t>3.097 customers</a:t>
            </a:r>
            <a:endParaRPr sz="1400">
              <a:latin typeface="Open Sans"/>
              <a:ea typeface="Open Sans"/>
              <a:cs typeface="Open Sans"/>
              <a:sym typeface="Open Sans"/>
            </a:endParaRPr>
          </a:p>
        </p:txBody>
      </p:sp>
      <p:grpSp>
        <p:nvGrpSpPr>
          <p:cNvPr id="740" name="Google Shape;740;p92"/>
          <p:cNvGrpSpPr/>
          <p:nvPr/>
        </p:nvGrpSpPr>
        <p:grpSpPr>
          <a:xfrm>
            <a:off x="1265676" y="4638413"/>
            <a:ext cx="6638581" cy="338700"/>
            <a:chOff x="1341876" y="1407925"/>
            <a:chExt cx="6638581" cy="338700"/>
          </a:xfrm>
        </p:grpSpPr>
        <p:cxnSp>
          <p:nvCxnSpPr>
            <p:cNvPr id="741" name="Google Shape;741;p92"/>
            <p:cNvCxnSpPr/>
            <p:nvPr/>
          </p:nvCxnSpPr>
          <p:spPr>
            <a:xfrm>
              <a:off x="5561257" y="1577267"/>
              <a:ext cx="2419200" cy="0"/>
            </a:xfrm>
            <a:prstGeom prst="straightConnector1">
              <a:avLst/>
            </a:prstGeom>
            <a:noFill/>
            <a:ln cap="flat" cmpd="sng" w="9525">
              <a:solidFill>
                <a:srgbClr val="FFFFFF"/>
              </a:solidFill>
              <a:prstDash val="solid"/>
              <a:round/>
              <a:headEnd len="med" w="med" type="none"/>
              <a:tailEnd len="med" w="med" type="triangle"/>
            </a:ln>
          </p:spPr>
        </p:cxnSp>
        <p:sp>
          <p:nvSpPr>
            <p:cNvPr id="742" name="Google Shape;742;p92"/>
            <p:cNvSpPr txBox="1"/>
            <p:nvPr/>
          </p:nvSpPr>
          <p:spPr>
            <a:xfrm>
              <a:off x="3462963" y="1407925"/>
              <a:ext cx="2024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rgbClr val="FFFFFF"/>
                  </a:solidFill>
                  <a:latin typeface="Open Sans"/>
                  <a:ea typeface="Open Sans"/>
                  <a:cs typeface="Open Sans"/>
                  <a:sym typeface="Open Sans"/>
                </a:rPr>
                <a:t>Frequency </a:t>
              </a:r>
              <a:r>
                <a:rPr lang="en" sz="1000">
                  <a:solidFill>
                    <a:srgbClr val="FFFFFF"/>
                  </a:solidFill>
                  <a:latin typeface="Open Sans"/>
                  <a:ea typeface="Open Sans"/>
                  <a:cs typeface="Open Sans"/>
                  <a:sym typeface="Open Sans"/>
                </a:rPr>
                <a:t>(number of trx)</a:t>
              </a:r>
              <a:endParaRPr sz="1000">
                <a:solidFill>
                  <a:srgbClr val="FFFFFF"/>
                </a:solidFill>
                <a:latin typeface="Open Sans"/>
                <a:ea typeface="Open Sans"/>
                <a:cs typeface="Open Sans"/>
                <a:sym typeface="Open Sans"/>
              </a:endParaRPr>
            </a:p>
          </p:txBody>
        </p:sp>
        <p:cxnSp>
          <p:nvCxnSpPr>
            <p:cNvPr id="743" name="Google Shape;743;p92"/>
            <p:cNvCxnSpPr/>
            <p:nvPr/>
          </p:nvCxnSpPr>
          <p:spPr>
            <a:xfrm>
              <a:off x="1341876" y="1581475"/>
              <a:ext cx="2047500" cy="0"/>
            </a:xfrm>
            <a:prstGeom prst="straightConnector1">
              <a:avLst/>
            </a:prstGeom>
            <a:noFill/>
            <a:ln cap="flat" cmpd="sng" w="9525">
              <a:solidFill>
                <a:srgbClr val="FFFFFF"/>
              </a:solidFill>
              <a:prstDash val="solid"/>
              <a:round/>
              <a:headEnd len="med" w="med" type="none"/>
              <a:tailEnd len="med" w="med" type="none"/>
            </a:ln>
          </p:spPr>
        </p:cxnSp>
      </p:grpSp>
      <p:cxnSp>
        <p:nvCxnSpPr>
          <p:cNvPr id="744" name="Google Shape;744;p92"/>
          <p:cNvCxnSpPr/>
          <p:nvPr/>
        </p:nvCxnSpPr>
        <p:spPr>
          <a:xfrm rot="10800000">
            <a:off x="750141" y="1712045"/>
            <a:ext cx="0" cy="1141200"/>
          </a:xfrm>
          <a:prstGeom prst="straightConnector1">
            <a:avLst/>
          </a:prstGeom>
          <a:noFill/>
          <a:ln cap="flat" cmpd="sng" w="9525">
            <a:solidFill>
              <a:srgbClr val="FFFFFF"/>
            </a:solidFill>
            <a:prstDash val="solid"/>
            <a:round/>
            <a:headEnd len="med" w="med" type="none"/>
            <a:tailEnd len="med" w="med" type="triangle"/>
          </a:ln>
        </p:spPr>
      </p:cxnSp>
      <p:sp>
        <p:nvSpPr>
          <p:cNvPr id="745" name="Google Shape;745;p92"/>
          <p:cNvSpPr txBox="1"/>
          <p:nvPr/>
        </p:nvSpPr>
        <p:spPr>
          <a:xfrm rot="-5400000">
            <a:off x="275358" y="3193203"/>
            <a:ext cx="949584"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rgbClr val="FFFFFF"/>
                </a:solidFill>
                <a:latin typeface="Open Sans"/>
                <a:ea typeface="Open Sans"/>
                <a:cs typeface="Open Sans"/>
                <a:sym typeface="Open Sans"/>
              </a:rPr>
              <a:t>Monetary</a:t>
            </a:r>
            <a:endParaRPr sz="1000">
              <a:solidFill>
                <a:srgbClr val="FFFFFF"/>
              </a:solidFill>
              <a:latin typeface="Open Sans"/>
              <a:ea typeface="Open Sans"/>
              <a:cs typeface="Open Sans"/>
              <a:sym typeface="Open Sans"/>
            </a:endParaRPr>
          </a:p>
        </p:txBody>
      </p:sp>
      <p:cxnSp>
        <p:nvCxnSpPr>
          <p:cNvPr id="746" name="Google Shape;746;p92"/>
          <p:cNvCxnSpPr/>
          <p:nvPr/>
        </p:nvCxnSpPr>
        <p:spPr>
          <a:xfrm rot="10800000">
            <a:off x="754350" y="3871775"/>
            <a:ext cx="0" cy="967500"/>
          </a:xfrm>
          <a:prstGeom prst="straightConnector1">
            <a:avLst/>
          </a:prstGeom>
          <a:noFill/>
          <a:ln cap="flat" cmpd="sng" w="9525">
            <a:solidFill>
              <a:srgbClr val="FFFFFF"/>
            </a:solidFill>
            <a:prstDash val="solid"/>
            <a:round/>
            <a:headEnd len="med" w="med" type="none"/>
            <a:tailEnd len="med" w="med" type="none"/>
          </a:ln>
        </p:spPr>
      </p:cxnSp>
      <p:sp>
        <p:nvSpPr>
          <p:cNvPr id="747" name="Google Shape;747;p92"/>
          <p:cNvSpPr txBox="1"/>
          <p:nvPr/>
        </p:nvSpPr>
        <p:spPr>
          <a:xfrm>
            <a:off x="847425" y="3573904"/>
            <a:ext cx="651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rgbClr val="F2F2F2"/>
                </a:solidFill>
                <a:latin typeface="Open Sans"/>
                <a:ea typeface="Open Sans"/>
                <a:cs typeface="Open Sans"/>
                <a:sym typeface="Open Sans"/>
              </a:rPr>
              <a:t>&lt;</a:t>
            </a:r>
            <a:r>
              <a:rPr lang="en" sz="900">
                <a:solidFill>
                  <a:srgbClr val="F2F2F2"/>
                </a:solidFill>
                <a:latin typeface="Open Sans"/>
                <a:ea typeface="Open Sans"/>
                <a:cs typeface="Open Sans"/>
                <a:sym typeface="Open Sans"/>
              </a:rPr>
              <a:t> £500</a:t>
            </a:r>
            <a:endParaRPr sz="900">
              <a:solidFill>
                <a:srgbClr val="FFFFFF"/>
              </a:solidFill>
              <a:latin typeface="Open Sans"/>
              <a:ea typeface="Open Sans"/>
              <a:cs typeface="Open Sans"/>
              <a:sym typeface="Open Sans"/>
            </a:endParaRPr>
          </a:p>
        </p:txBody>
      </p:sp>
      <p:sp>
        <p:nvSpPr>
          <p:cNvPr id="748" name="Google Shape;748;p92"/>
          <p:cNvSpPr/>
          <p:nvPr/>
        </p:nvSpPr>
        <p:spPr>
          <a:xfrm>
            <a:off x="7118113" y="2018975"/>
            <a:ext cx="865500" cy="22914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800">
                <a:solidFill>
                  <a:srgbClr val="FFFFFF"/>
                </a:solidFill>
                <a:latin typeface="Open Sans"/>
                <a:ea typeface="Open Sans"/>
                <a:cs typeface="Open Sans"/>
                <a:sym typeface="Open Sans"/>
              </a:rPr>
              <a:t>Champions</a:t>
            </a:r>
            <a:endParaRPr b="1" sz="8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None/>
            </a:pPr>
            <a:r>
              <a:rPr lang="en" sz="800">
                <a:solidFill>
                  <a:srgbClr val="FFFFFF"/>
                </a:solidFill>
                <a:latin typeface="Open Sans"/>
                <a:ea typeface="Open Sans"/>
                <a:cs typeface="Open Sans"/>
                <a:sym typeface="Open Sans"/>
              </a:rPr>
              <a:t>462</a:t>
            </a:r>
            <a:endParaRPr sz="8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None/>
            </a:pPr>
            <a:r>
              <a:rPr lang="en" sz="800">
                <a:solidFill>
                  <a:srgbClr val="FFFFFF"/>
                </a:solidFill>
                <a:latin typeface="Open Sans"/>
                <a:ea typeface="Open Sans"/>
                <a:cs typeface="Open Sans"/>
                <a:sym typeface="Open Sans"/>
              </a:rPr>
              <a:t>(14.9%)</a:t>
            </a:r>
            <a:endParaRPr sz="800">
              <a:solidFill>
                <a:srgbClr val="FFFFFF"/>
              </a:solidFill>
              <a:latin typeface="Open Sans"/>
              <a:ea typeface="Open Sans"/>
              <a:cs typeface="Open Sans"/>
              <a:sym typeface="Open Sans"/>
            </a:endParaRPr>
          </a:p>
        </p:txBody>
      </p:sp>
      <p:sp>
        <p:nvSpPr>
          <p:cNvPr id="749" name="Google Shape;749;p92"/>
          <p:cNvSpPr/>
          <p:nvPr/>
        </p:nvSpPr>
        <p:spPr>
          <a:xfrm>
            <a:off x="6222588" y="2018975"/>
            <a:ext cx="865500" cy="22914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800">
                <a:solidFill>
                  <a:srgbClr val="FFFFFF"/>
                </a:solidFill>
                <a:latin typeface="Open Sans"/>
                <a:ea typeface="Open Sans"/>
                <a:cs typeface="Open Sans"/>
                <a:sym typeface="Open Sans"/>
              </a:rPr>
              <a:t>Loyal</a:t>
            </a:r>
            <a:endParaRPr b="1" sz="8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None/>
            </a:pPr>
            <a:r>
              <a:rPr lang="en" sz="800">
                <a:solidFill>
                  <a:srgbClr val="FFFFFF"/>
                </a:solidFill>
                <a:latin typeface="Open Sans"/>
                <a:ea typeface="Open Sans"/>
                <a:cs typeface="Open Sans"/>
                <a:sym typeface="Open Sans"/>
              </a:rPr>
              <a:t>280</a:t>
            </a:r>
            <a:endParaRPr sz="8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None/>
            </a:pPr>
            <a:r>
              <a:rPr lang="en" sz="800">
                <a:solidFill>
                  <a:srgbClr val="FFFFFF"/>
                </a:solidFill>
                <a:latin typeface="Open Sans"/>
                <a:ea typeface="Open Sans"/>
                <a:cs typeface="Open Sans"/>
                <a:sym typeface="Open Sans"/>
              </a:rPr>
              <a:t>(9.04%)</a:t>
            </a:r>
            <a:endParaRPr sz="800">
              <a:solidFill>
                <a:srgbClr val="FFFFFF"/>
              </a:solidFill>
              <a:latin typeface="Open Sans"/>
              <a:ea typeface="Open Sans"/>
              <a:cs typeface="Open Sans"/>
              <a:sym typeface="Open Sans"/>
            </a:endParaRPr>
          </a:p>
        </p:txBody>
      </p:sp>
      <p:sp>
        <p:nvSpPr>
          <p:cNvPr id="750" name="Google Shape;750;p92"/>
          <p:cNvSpPr/>
          <p:nvPr/>
        </p:nvSpPr>
        <p:spPr>
          <a:xfrm>
            <a:off x="5297363" y="3160525"/>
            <a:ext cx="895200" cy="11412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800">
                <a:solidFill>
                  <a:srgbClr val="FFFFFF"/>
                </a:solidFill>
                <a:latin typeface="Open Sans"/>
                <a:ea typeface="Open Sans"/>
                <a:cs typeface="Open Sans"/>
                <a:sym typeface="Open Sans"/>
              </a:rPr>
              <a:t>Potential Loyalist</a:t>
            </a:r>
            <a:endParaRPr b="1" sz="8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None/>
            </a:pPr>
            <a:r>
              <a:rPr lang="en" sz="800">
                <a:solidFill>
                  <a:srgbClr val="FFFFFF"/>
                </a:solidFill>
                <a:latin typeface="Open Sans"/>
                <a:ea typeface="Open Sans"/>
                <a:cs typeface="Open Sans"/>
                <a:sym typeface="Open Sans"/>
              </a:rPr>
              <a:t>411</a:t>
            </a:r>
            <a:endParaRPr sz="8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None/>
            </a:pPr>
            <a:r>
              <a:rPr lang="en" sz="800">
                <a:solidFill>
                  <a:srgbClr val="FFFFFF"/>
                </a:solidFill>
                <a:latin typeface="Open Sans"/>
                <a:ea typeface="Open Sans"/>
                <a:cs typeface="Open Sans"/>
                <a:sym typeface="Open Sans"/>
              </a:rPr>
              <a:t>(13.27%)</a:t>
            </a:r>
            <a:endParaRPr sz="800">
              <a:solidFill>
                <a:srgbClr val="FFFFFF"/>
              </a:solidFill>
              <a:latin typeface="Open Sans"/>
              <a:ea typeface="Open Sans"/>
              <a:cs typeface="Open Sans"/>
              <a:sym typeface="Open Sans"/>
            </a:endParaRPr>
          </a:p>
        </p:txBody>
      </p:sp>
      <p:sp>
        <p:nvSpPr>
          <p:cNvPr id="751" name="Google Shape;751;p92"/>
          <p:cNvSpPr/>
          <p:nvPr/>
        </p:nvSpPr>
        <p:spPr>
          <a:xfrm>
            <a:off x="5297013" y="2018975"/>
            <a:ext cx="895200" cy="11055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hlink"/>
              </a:buClr>
              <a:buSzPts val="1100"/>
              <a:buFont typeface="Arial"/>
              <a:buNone/>
            </a:pPr>
            <a:r>
              <a:rPr b="1" lang="en" sz="800">
                <a:solidFill>
                  <a:srgbClr val="FFFFFF"/>
                </a:solidFill>
                <a:latin typeface="Open Sans"/>
                <a:ea typeface="Open Sans"/>
                <a:cs typeface="Open Sans"/>
                <a:sym typeface="Open Sans"/>
              </a:rPr>
              <a:t>Need Attention</a:t>
            </a:r>
            <a:endParaRPr b="1" sz="8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Clr>
                <a:schemeClr val="hlink"/>
              </a:buClr>
              <a:buSzPts val="1100"/>
              <a:buFont typeface="Arial"/>
              <a:buNone/>
            </a:pPr>
            <a:r>
              <a:rPr lang="en" sz="800">
                <a:solidFill>
                  <a:srgbClr val="FFFFFF"/>
                </a:solidFill>
                <a:latin typeface="Open Sans"/>
                <a:ea typeface="Open Sans"/>
                <a:cs typeface="Open Sans"/>
                <a:sym typeface="Open Sans"/>
              </a:rPr>
              <a:t>161</a:t>
            </a:r>
            <a:endParaRPr sz="8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None/>
            </a:pPr>
            <a:r>
              <a:rPr lang="en" sz="800">
                <a:solidFill>
                  <a:srgbClr val="FFFFFF"/>
                </a:solidFill>
                <a:latin typeface="Open Sans"/>
                <a:ea typeface="Open Sans"/>
                <a:cs typeface="Open Sans"/>
                <a:sym typeface="Open Sans"/>
              </a:rPr>
              <a:t>(5.2%)</a:t>
            </a:r>
            <a:endParaRPr b="1" sz="800">
              <a:solidFill>
                <a:srgbClr val="FFFFFF"/>
              </a:solidFill>
              <a:latin typeface="Open Sans"/>
              <a:ea typeface="Open Sans"/>
              <a:cs typeface="Open Sans"/>
              <a:sym typeface="Open Sans"/>
            </a:endParaRPr>
          </a:p>
        </p:txBody>
      </p:sp>
      <p:sp>
        <p:nvSpPr>
          <p:cNvPr id="752" name="Google Shape;752;p92"/>
          <p:cNvSpPr/>
          <p:nvPr/>
        </p:nvSpPr>
        <p:spPr>
          <a:xfrm>
            <a:off x="4371438" y="3160525"/>
            <a:ext cx="895200" cy="1141200"/>
          </a:xfrm>
          <a:prstGeom prst="rect">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hlink"/>
              </a:buClr>
              <a:buSzPts val="1100"/>
              <a:buFont typeface="Arial"/>
              <a:buNone/>
            </a:pPr>
            <a:r>
              <a:rPr b="1" lang="en" sz="800">
                <a:solidFill>
                  <a:srgbClr val="FFFFFF"/>
                </a:solidFill>
                <a:latin typeface="Open Sans"/>
                <a:ea typeface="Open Sans"/>
                <a:cs typeface="Open Sans"/>
                <a:sym typeface="Open Sans"/>
              </a:rPr>
              <a:t>New Customers</a:t>
            </a:r>
            <a:endParaRPr b="1" sz="8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Clr>
                <a:schemeClr val="hlink"/>
              </a:buClr>
              <a:buSzPts val="1100"/>
              <a:buFont typeface="Arial"/>
              <a:buNone/>
            </a:pPr>
            <a:r>
              <a:rPr lang="en" sz="800">
                <a:solidFill>
                  <a:srgbClr val="FFFFFF"/>
                </a:solidFill>
                <a:latin typeface="Open Sans"/>
                <a:ea typeface="Open Sans"/>
                <a:cs typeface="Open Sans"/>
                <a:sym typeface="Open Sans"/>
              </a:rPr>
              <a:t>250</a:t>
            </a:r>
            <a:endParaRPr sz="8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None/>
            </a:pPr>
            <a:r>
              <a:rPr lang="en" sz="800">
                <a:solidFill>
                  <a:srgbClr val="FFFFFF"/>
                </a:solidFill>
                <a:latin typeface="Open Sans"/>
                <a:ea typeface="Open Sans"/>
                <a:cs typeface="Open Sans"/>
                <a:sym typeface="Open Sans"/>
              </a:rPr>
              <a:t>(8.07%)</a:t>
            </a:r>
            <a:endParaRPr b="1" sz="800">
              <a:solidFill>
                <a:srgbClr val="FFFFFF"/>
              </a:solidFill>
              <a:latin typeface="Open Sans"/>
              <a:ea typeface="Open Sans"/>
              <a:cs typeface="Open Sans"/>
              <a:sym typeface="Open Sans"/>
            </a:endParaRPr>
          </a:p>
        </p:txBody>
      </p:sp>
      <p:sp>
        <p:nvSpPr>
          <p:cNvPr id="753" name="Google Shape;753;p92"/>
          <p:cNvSpPr/>
          <p:nvPr/>
        </p:nvSpPr>
        <p:spPr>
          <a:xfrm>
            <a:off x="4371088" y="2018975"/>
            <a:ext cx="895200" cy="1105500"/>
          </a:xfrm>
          <a:prstGeom prst="rect">
            <a:avLst/>
          </a:prstGeom>
          <a:solidFill>
            <a:srgbClr val="351C7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800">
                <a:solidFill>
                  <a:srgbClr val="FFFFFF"/>
                </a:solidFill>
                <a:latin typeface="Open Sans"/>
                <a:ea typeface="Open Sans"/>
                <a:cs typeface="Open Sans"/>
                <a:sym typeface="Open Sans"/>
              </a:rPr>
              <a:t>Promising</a:t>
            </a:r>
            <a:endParaRPr b="1" sz="8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None/>
            </a:pPr>
            <a:r>
              <a:rPr lang="en" sz="800">
                <a:solidFill>
                  <a:srgbClr val="FFFFFF"/>
                </a:solidFill>
                <a:latin typeface="Open Sans"/>
                <a:ea typeface="Open Sans"/>
                <a:cs typeface="Open Sans"/>
                <a:sym typeface="Open Sans"/>
              </a:rPr>
              <a:t>171</a:t>
            </a:r>
            <a:endParaRPr sz="8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None/>
            </a:pPr>
            <a:r>
              <a:rPr lang="en" sz="800">
                <a:solidFill>
                  <a:srgbClr val="FFFFFF"/>
                </a:solidFill>
                <a:latin typeface="Open Sans"/>
                <a:ea typeface="Open Sans"/>
                <a:cs typeface="Open Sans"/>
                <a:sym typeface="Open Sans"/>
              </a:rPr>
              <a:t>(5.52%)</a:t>
            </a:r>
            <a:endParaRPr b="1" sz="800">
              <a:solidFill>
                <a:srgbClr val="FFFFFF"/>
              </a:solidFill>
              <a:latin typeface="Open Sans"/>
              <a:ea typeface="Open Sans"/>
              <a:cs typeface="Open Sans"/>
              <a:sym typeface="Open Sans"/>
            </a:endParaRPr>
          </a:p>
        </p:txBody>
      </p:sp>
      <p:sp>
        <p:nvSpPr>
          <p:cNvPr id="754" name="Google Shape;754;p92"/>
          <p:cNvSpPr/>
          <p:nvPr/>
        </p:nvSpPr>
        <p:spPr>
          <a:xfrm>
            <a:off x="3445175" y="3164850"/>
            <a:ext cx="895200" cy="1141200"/>
          </a:xfrm>
          <a:prstGeom prst="rect">
            <a:avLst/>
          </a:prstGeom>
          <a:solidFill>
            <a:srgbClr val="4C1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800">
                <a:solidFill>
                  <a:srgbClr val="FFFFFF"/>
                </a:solidFill>
                <a:latin typeface="Open Sans"/>
                <a:ea typeface="Open Sans"/>
                <a:cs typeface="Open Sans"/>
                <a:sym typeface="Open Sans"/>
              </a:rPr>
              <a:t>About to Sleep</a:t>
            </a:r>
            <a:endParaRPr b="1" sz="8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None/>
            </a:pPr>
            <a:r>
              <a:rPr lang="en" sz="800">
                <a:solidFill>
                  <a:srgbClr val="FFFFFF"/>
                </a:solidFill>
                <a:latin typeface="Open Sans"/>
                <a:ea typeface="Open Sans"/>
                <a:cs typeface="Open Sans"/>
                <a:sym typeface="Open Sans"/>
              </a:rPr>
              <a:t>119</a:t>
            </a:r>
            <a:endParaRPr sz="8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None/>
            </a:pPr>
            <a:r>
              <a:rPr lang="en" sz="800">
                <a:solidFill>
                  <a:srgbClr val="FFFFFF"/>
                </a:solidFill>
                <a:latin typeface="Open Sans"/>
                <a:ea typeface="Open Sans"/>
                <a:cs typeface="Open Sans"/>
                <a:sym typeface="Open Sans"/>
              </a:rPr>
              <a:t>(3.84%)</a:t>
            </a:r>
            <a:endParaRPr b="1" sz="800">
              <a:solidFill>
                <a:srgbClr val="FFFFFF"/>
              </a:solidFill>
              <a:latin typeface="Open Sans"/>
              <a:ea typeface="Open Sans"/>
              <a:cs typeface="Open Sans"/>
              <a:sym typeface="Open Sans"/>
            </a:endParaRPr>
          </a:p>
        </p:txBody>
      </p:sp>
      <p:sp>
        <p:nvSpPr>
          <p:cNvPr id="755" name="Google Shape;755;p92"/>
          <p:cNvSpPr/>
          <p:nvPr/>
        </p:nvSpPr>
        <p:spPr>
          <a:xfrm>
            <a:off x="2518538" y="3159325"/>
            <a:ext cx="895200" cy="11412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800">
                <a:solidFill>
                  <a:srgbClr val="FFFFFF"/>
                </a:solidFill>
                <a:latin typeface="Open Sans"/>
                <a:ea typeface="Open Sans"/>
                <a:cs typeface="Open Sans"/>
                <a:sym typeface="Open Sans"/>
              </a:rPr>
              <a:t>Hibernating</a:t>
            </a:r>
            <a:endParaRPr b="1" sz="8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None/>
            </a:pPr>
            <a:r>
              <a:rPr lang="en" sz="800">
                <a:solidFill>
                  <a:srgbClr val="FFFFFF"/>
                </a:solidFill>
                <a:latin typeface="Open Sans"/>
                <a:ea typeface="Open Sans"/>
                <a:cs typeface="Open Sans"/>
                <a:sym typeface="Open Sans"/>
              </a:rPr>
              <a:t>488</a:t>
            </a:r>
            <a:endParaRPr sz="8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None/>
            </a:pPr>
            <a:r>
              <a:rPr lang="en" sz="800">
                <a:solidFill>
                  <a:srgbClr val="FFFFFF"/>
                </a:solidFill>
                <a:latin typeface="Open Sans"/>
                <a:ea typeface="Open Sans"/>
                <a:cs typeface="Open Sans"/>
                <a:sym typeface="Open Sans"/>
              </a:rPr>
              <a:t>(15.76%)</a:t>
            </a:r>
            <a:endParaRPr b="1" sz="800">
              <a:solidFill>
                <a:srgbClr val="FFFFFF"/>
              </a:solidFill>
              <a:latin typeface="Open Sans"/>
              <a:ea typeface="Open Sans"/>
              <a:cs typeface="Open Sans"/>
              <a:sym typeface="Open Sans"/>
            </a:endParaRPr>
          </a:p>
        </p:txBody>
      </p:sp>
      <p:sp>
        <p:nvSpPr>
          <p:cNvPr id="756" name="Google Shape;756;p92"/>
          <p:cNvSpPr/>
          <p:nvPr/>
        </p:nvSpPr>
        <p:spPr>
          <a:xfrm>
            <a:off x="1592388" y="3159325"/>
            <a:ext cx="895200" cy="11412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hlink"/>
              </a:buClr>
              <a:buSzPts val="1100"/>
              <a:buFont typeface="Arial"/>
              <a:buNone/>
            </a:pPr>
            <a:r>
              <a:rPr b="1" lang="en" sz="800">
                <a:solidFill>
                  <a:srgbClr val="FFFFFF"/>
                </a:solidFill>
                <a:latin typeface="Open Sans"/>
                <a:ea typeface="Open Sans"/>
                <a:cs typeface="Open Sans"/>
                <a:sym typeface="Open Sans"/>
              </a:rPr>
              <a:t>Lost</a:t>
            </a:r>
            <a:endParaRPr b="1" sz="8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Clr>
                <a:schemeClr val="hlink"/>
              </a:buClr>
              <a:buSzPts val="1100"/>
              <a:buFont typeface="Arial"/>
              <a:buNone/>
            </a:pPr>
            <a:r>
              <a:rPr lang="en" sz="800">
                <a:solidFill>
                  <a:srgbClr val="FFFFFF"/>
                </a:solidFill>
                <a:latin typeface="Open Sans"/>
                <a:ea typeface="Open Sans"/>
                <a:cs typeface="Open Sans"/>
                <a:sym typeface="Open Sans"/>
              </a:rPr>
              <a:t>246</a:t>
            </a:r>
            <a:endParaRPr sz="8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None/>
            </a:pPr>
            <a:r>
              <a:rPr lang="en" sz="800">
                <a:solidFill>
                  <a:srgbClr val="FFFFFF"/>
                </a:solidFill>
                <a:latin typeface="Open Sans"/>
                <a:ea typeface="Open Sans"/>
                <a:cs typeface="Open Sans"/>
                <a:sym typeface="Open Sans"/>
              </a:rPr>
              <a:t>(7.94%)</a:t>
            </a:r>
            <a:endParaRPr b="1" sz="800">
              <a:solidFill>
                <a:srgbClr val="FFFFFF"/>
              </a:solidFill>
              <a:latin typeface="Open Sans"/>
              <a:ea typeface="Open Sans"/>
              <a:cs typeface="Open Sans"/>
              <a:sym typeface="Open Sans"/>
            </a:endParaRPr>
          </a:p>
        </p:txBody>
      </p:sp>
      <p:sp>
        <p:nvSpPr>
          <p:cNvPr id="757" name="Google Shape;757;p92"/>
          <p:cNvSpPr txBox="1"/>
          <p:nvPr/>
        </p:nvSpPr>
        <p:spPr>
          <a:xfrm>
            <a:off x="6110400" y="4486138"/>
            <a:ext cx="865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rgbClr val="FFFFFF"/>
                </a:solidFill>
                <a:latin typeface="Open Sans"/>
                <a:ea typeface="Open Sans"/>
                <a:cs typeface="Open Sans"/>
                <a:sym typeface="Open Sans"/>
              </a:rPr>
              <a:t>&gt; 30 trx</a:t>
            </a:r>
            <a:endParaRPr sz="900">
              <a:solidFill>
                <a:srgbClr val="FFFFFF"/>
              </a:solidFill>
              <a:latin typeface="Open Sans"/>
              <a:ea typeface="Open Sans"/>
              <a:cs typeface="Open Sans"/>
              <a:sym typeface="Open Sans"/>
            </a:endParaRPr>
          </a:p>
        </p:txBody>
      </p:sp>
      <p:sp>
        <p:nvSpPr>
          <p:cNvPr id="758" name="Google Shape;758;p92"/>
          <p:cNvSpPr txBox="1"/>
          <p:nvPr/>
        </p:nvSpPr>
        <p:spPr>
          <a:xfrm>
            <a:off x="2946150" y="4486138"/>
            <a:ext cx="865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rgbClr val="FFFFFF"/>
                </a:solidFill>
                <a:latin typeface="Open Sans"/>
                <a:ea typeface="Open Sans"/>
                <a:cs typeface="Open Sans"/>
                <a:sym typeface="Open Sans"/>
              </a:rPr>
              <a:t>&lt;</a:t>
            </a:r>
            <a:r>
              <a:rPr lang="en" sz="900">
                <a:solidFill>
                  <a:srgbClr val="FFFFFF"/>
                </a:solidFill>
                <a:latin typeface="Open Sans"/>
                <a:ea typeface="Open Sans"/>
                <a:cs typeface="Open Sans"/>
                <a:sym typeface="Open Sans"/>
              </a:rPr>
              <a:t> 20 trx</a:t>
            </a:r>
            <a:endParaRPr sz="900">
              <a:solidFill>
                <a:srgbClr val="FFFFFF"/>
              </a:solidFill>
              <a:latin typeface="Open Sans"/>
              <a:ea typeface="Open Sans"/>
              <a:cs typeface="Open Sans"/>
              <a:sym typeface="Open Sans"/>
            </a:endParaRPr>
          </a:p>
        </p:txBody>
      </p:sp>
      <p:sp>
        <p:nvSpPr>
          <p:cNvPr id="759" name="Google Shape;759;p92"/>
          <p:cNvSpPr/>
          <p:nvPr/>
        </p:nvSpPr>
        <p:spPr>
          <a:xfrm rot="-5400000">
            <a:off x="6543875" y="3094650"/>
            <a:ext cx="177900" cy="2653200"/>
          </a:xfrm>
          <a:prstGeom prst="leftBrace">
            <a:avLst>
              <a:gd fmla="val 50000" name="adj1"/>
              <a:gd fmla="val 49898" name="adj2"/>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60" name="Google Shape;760;p92"/>
          <p:cNvSpPr/>
          <p:nvPr/>
        </p:nvSpPr>
        <p:spPr>
          <a:xfrm rot="-5400000">
            <a:off x="3324675" y="2599500"/>
            <a:ext cx="177900" cy="3643500"/>
          </a:xfrm>
          <a:prstGeom prst="leftBrace">
            <a:avLst>
              <a:gd fmla="val 50000" name="adj1"/>
              <a:gd fmla="val 49898" name="adj2"/>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61" name="Google Shape;761;p92"/>
          <p:cNvSpPr txBox="1"/>
          <p:nvPr/>
        </p:nvSpPr>
        <p:spPr>
          <a:xfrm>
            <a:off x="2751825" y="2915888"/>
            <a:ext cx="865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&gt; 30 trx</a:t>
            </a:r>
            <a:endParaRPr sz="700">
              <a:solidFill>
                <a:srgbClr val="FFFFFF"/>
              </a:solidFill>
              <a:latin typeface="Open Sans"/>
              <a:ea typeface="Open Sans"/>
              <a:cs typeface="Open Sans"/>
              <a:sym typeface="Open Sans"/>
            </a:endParaRPr>
          </a:p>
        </p:txBody>
      </p:sp>
      <p:sp>
        <p:nvSpPr>
          <p:cNvPr id="762" name="Google Shape;762;p92"/>
          <p:cNvSpPr/>
          <p:nvPr/>
        </p:nvSpPr>
        <p:spPr>
          <a:xfrm rot="-5400000">
            <a:off x="2875525" y="1629150"/>
            <a:ext cx="177900" cy="2688600"/>
          </a:xfrm>
          <a:prstGeom prst="leftBrace">
            <a:avLst>
              <a:gd fmla="val 50000" name="adj1"/>
              <a:gd fmla="val 49898" name="adj2"/>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63" name="Google Shape;763;p92"/>
          <p:cNvSpPr/>
          <p:nvPr/>
        </p:nvSpPr>
        <p:spPr>
          <a:xfrm>
            <a:off x="2518550" y="2023300"/>
            <a:ext cx="1821600" cy="892500"/>
          </a:xfrm>
          <a:prstGeom prst="rect">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800">
                <a:solidFill>
                  <a:srgbClr val="FFFFFF"/>
                </a:solidFill>
                <a:latin typeface="Open Sans"/>
                <a:ea typeface="Open Sans"/>
                <a:cs typeface="Open Sans"/>
                <a:sym typeface="Open Sans"/>
              </a:rPr>
              <a:t>At risk</a:t>
            </a:r>
            <a:endParaRPr b="1" sz="8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None/>
            </a:pPr>
            <a:r>
              <a:rPr lang="en" sz="800">
                <a:solidFill>
                  <a:srgbClr val="FFFFFF"/>
                </a:solidFill>
                <a:latin typeface="Open Sans"/>
                <a:ea typeface="Open Sans"/>
                <a:cs typeface="Open Sans"/>
                <a:sym typeface="Open Sans"/>
              </a:rPr>
              <a:t>417</a:t>
            </a:r>
            <a:endParaRPr sz="8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None/>
            </a:pPr>
            <a:r>
              <a:rPr lang="en" sz="800">
                <a:solidFill>
                  <a:srgbClr val="FFFFFF"/>
                </a:solidFill>
                <a:latin typeface="Open Sans"/>
                <a:ea typeface="Open Sans"/>
                <a:cs typeface="Open Sans"/>
                <a:sym typeface="Open Sans"/>
              </a:rPr>
              <a:t>(13.46%)</a:t>
            </a:r>
            <a:endParaRPr b="1" sz="800">
              <a:solidFill>
                <a:srgbClr val="FFFFFF"/>
              </a:solidFill>
              <a:latin typeface="Open Sans"/>
              <a:ea typeface="Open Sans"/>
              <a:cs typeface="Open Sans"/>
              <a:sym typeface="Open Sans"/>
            </a:endParaRPr>
          </a:p>
        </p:txBody>
      </p:sp>
      <p:sp>
        <p:nvSpPr>
          <p:cNvPr id="764" name="Google Shape;764;p92"/>
          <p:cNvSpPr/>
          <p:nvPr/>
        </p:nvSpPr>
        <p:spPr>
          <a:xfrm>
            <a:off x="1592050" y="2023300"/>
            <a:ext cx="895200" cy="892500"/>
          </a:xfrm>
          <a:prstGeom prst="rect">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800">
                <a:solidFill>
                  <a:srgbClr val="FFFFFF"/>
                </a:solidFill>
                <a:latin typeface="Open Sans"/>
                <a:ea typeface="Open Sans"/>
                <a:cs typeface="Open Sans"/>
                <a:sym typeface="Open Sans"/>
              </a:rPr>
              <a:t>Can’t Lose Them</a:t>
            </a:r>
            <a:endParaRPr b="1" sz="8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None/>
            </a:pPr>
            <a:r>
              <a:rPr lang="en" sz="800">
                <a:solidFill>
                  <a:srgbClr val="FFFFFF"/>
                </a:solidFill>
                <a:latin typeface="Open Sans"/>
                <a:ea typeface="Open Sans"/>
                <a:cs typeface="Open Sans"/>
                <a:sym typeface="Open Sans"/>
              </a:rPr>
              <a:t>92</a:t>
            </a:r>
            <a:endParaRPr sz="8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None/>
            </a:pPr>
            <a:r>
              <a:rPr lang="en" sz="800">
                <a:solidFill>
                  <a:srgbClr val="FFFFFF"/>
                </a:solidFill>
                <a:latin typeface="Open Sans"/>
                <a:ea typeface="Open Sans"/>
                <a:cs typeface="Open Sans"/>
                <a:sym typeface="Open Sans"/>
              </a:rPr>
              <a:t>(2.97%)</a:t>
            </a:r>
            <a:endParaRPr b="1" sz="800">
              <a:solidFill>
                <a:srgbClr val="FFFFFF"/>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graphicFrame>
        <p:nvGraphicFramePr>
          <p:cNvPr id="769" name="Google Shape;769;p93"/>
          <p:cNvGraphicFramePr/>
          <p:nvPr/>
        </p:nvGraphicFramePr>
        <p:xfrm>
          <a:off x="340550" y="95250"/>
          <a:ext cx="3000000" cy="3000000"/>
        </p:xfrm>
        <a:graphic>
          <a:graphicData uri="http://schemas.openxmlformats.org/drawingml/2006/table">
            <a:tbl>
              <a:tblPr>
                <a:noFill/>
                <a:tableStyleId>{F275733A-787E-401E-A4D9-847B69546DAE}</a:tableStyleId>
              </a:tblPr>
              <a:tblGrid>
                <a:gridCol w="1549250"/>
                <a:gridCol w="1035300"/>
                <a:gridCol w="634150"/>
                <a:gridCol w="1135150"/>
                <a:gridCol w="1010650"/>
                <a:gridCol w="1072900"/>
                <a:gridCol w="1072900"/>
                <a:gridCol w="1072900"/>
              </a:tblGrid>
              <a:tr h="444750">
                <a:tc>
                  <a:txBody>
                    <a:bodyPr/>
                    <a:lstStyle/>
                    <a:p>
                      <a:pPr indent="0" lvl="0" marL="0" rtl="0" algn="ctr">
                        <a:spcBef>
                          <a:spcPts val="0"/>
                        </a:spcBef>
                        <a:spcAft>
                          <a:spcPts val="0"/>
                        </a:spcAft>
                        <a:buNone/>
                      </a:pPr>
                      <a:r>
                        <a:rPr b="1" lang="en" sz="1000">
                          <a:solidFill>
                            <a:srgbClr val="F2F2F2"/>
                          </a:solidFill>
                          <a:latin typeface="Open Sans"/>
                          <a:ea typeface="Open Sans"/>
                          <a:cs typeface="Open Sans"/>
                          <a:sym typeface="Open Sans"/>
                        </a:rPr>
                        <a:t>Segment</a:t>
                      </a:r>
                      <a:endParaRPr b="1" sz="1000">
                        <a:solidFill>
                          <a:schemeClr val="accent1"/>
                        </a:solidFill>
                        <a:latin typeface="Open Sans"/>
                        <a:ea typeface="Open Sans"/>
                        <a:cs typeface="Open Sans"/>
                        <a:sym typeface="Open Sans"/>
                      </a:endParaRPr>
                    </a:p>
                  </a:txBody>
                  <a:tcPr marT="91425" marB="91425" marR="91425" marL="91425">
                    <a:solidFill>
                      <a:schemeClr val="accent5"/>
                    </a:solidFill>
                  </a:tcPr>
                </a:tc>
                <a:tc>
                  <a:txBody>
                    <a:bodyPr/>
                    <a:lstStyle/>
                    <a:p>
                      <a:pPr indent="0" lvl="0" marL="0" rtl="0" algn="ctr">
                        <a:spcBef>
                          <a:spcPts val="0"/>
                        </a:spcBef>
                        <a:spcAft>
                          <a:spcPts val="0"/>
                        </a:spcAft>
                        <a:buNone/>
                      </a:pPr>
                      <a:r>
                        <a:rPr b="1" lang="en" sz="1000">
                          <a:solidFill>
                            <a:srgbClr val="F2F2F2"/>
                          </a:solidFill>
                          <a:latin typeface="Open Sans"/>
                          <a:ea typeface="Open Sans"/>
                          <a:cs typeface="Open Sans"/>
                          <a:sym typeface="Open Sans"/>
                        </a:rPr>
                        <a:t>Last Trx</a:t>
                      </a:r>
                      <a:endParaRPr b="1" sz="1000">
                        <a:solidFill>
                          <a:srgbClr val="F2F2F2"/>
                        </a:solidFill>
                        <a:latin typeface="Open Sans"/>
                        <a:ea typeface="Open Sans"/>
                        <a:cs typeface="Open Sans"/>
                        <a:sym typeface="Open Sans"/>
                      </a:endParaRPr>
                    </a:p>
                  </a:txBody>
                  <a:tcPr marT="91425" marB="91425" marR="91425" marL="91425">
                    <a:solidFill>
                      <a:schemeClr val="dk1"/>
                    </a:solidFill>
                  </a:tcPr>
                </a:tc>
                <a:tc>
                  <a:txBody>
                    <a:bodyPr/>
                    <a:lstStyle/>
                    <a:p>
                      <a:pPr indent="0" lvl="0" marL="0" rtl="0" algn="ctr">
                        <a:spcBef>
                          <a:spcPts val="0"/>
                        </a:spcBef>
                        <a:spcAft>
                          <a:spcPts val="0"/>
                        </a:spcAft>
                        <a:buNone/>
                      </a:pPr>
                      <a:r>
                        <a:rPr b="1" lang="en" sz="1000">
                          <a:solidFill>
                            <a:srgbClr val="F2F2F2"/>
                          </a:solidFill>
                          <a:latin typeface="Open Sans"/>
                          <a:ea typeface="Open Sans"/>
                          <a:cs typeface="Open Sans"/>
                          <a:sym typeface="Open Sans"/>
                        </a:rPr>
                        <a:t>Trx</a:t>
                      </a:r>
                      <a:endParaRPr b="1" sz="1000">
                        <a:solidFill>
                          <a:srgbClr val="F2F2F2"/>
                        </a:solidFill>
                        <a:latin typeface="Open Sans"/>
                        <a:ea typeface="Open Sans"/>
                        <a:cs typeface="Open Sans"/>
                        <a:sym typeface="Open Sans"/>
                      </a:endParaRPr>
                    </a:p>
                  </a:txBody>
                  <a:tcPr marT="91425" marB="91425" marR="91425" marL="91425">
                    <a:solidFill>
                      <a:schemeClr val="dk1"/>
                    </a:solidFill>
                  </a:tcPr>
                </a:tc>
                <a:tc>
                  <a:txBody>
                    <a:bodyPr/>
                    <a:lstStyle/>
                    <a:p>
                      <a:pPr indent="0" lvl="0" marL="0" rtl="0" algn="ctr">
                        <a:spcBef>
                          <a:spcPts val="0"/>
                        </a:spcBef>
                        <a:spcAft>
                          <a:spcPts val="0"/>
                        </a:spcAft>
                        <a:buNone/>
                      </a:pPr>
                      <a:r>
                        <a:rPr b="1" lang="en" sz="1000">
                          <a:solidFill>
                            <a:srgbClr val="F2F2F2"/>
                          </a:solidFill>
                          <a:latin typeface="Open Sans"/>
                          <a:ea typeface="Open Sans"/>
                          <a:cs typeface="Open Sans"/>
                          <a:sym typeface="Open Sans"/>
                        </a:rPr>
                        <a:t>Avg Spending</a:t>
                      </a:r>
                      <a:endParaRPr b="1" sz="1000">
                        <a:solidFill>
                          <a:srgbClr val="F2F2F2"/>
                        </a:solidFill>
                        <a:latin typeface="Open Sans"/>
                        <a:ea typeface="Open Sans"/>
                        <a:cs typeface="Open Sans"/>
                        <a:sym typeface="Open Sans"/>
                      </a:endParaRPr>
                    </a:p>
                  </a:txBody>
                  <a:tcPr marT="91425" marB="91425" marR="91425" marL="91425">
                    <a:solidFill>
                      <a:schemeClr val="dk1"/>
                    </a:solidFill>
                  </a:tcPr>
                </a:tc>
                <a:tc>
                  <a:txBody>
                    <a:bodyPr/>
                    <a:lstStyle/>
                    <a:p>
                      <a:pPr indent="0" lvl="0" marL="0" rtl="0" algn="ctr">
                        <a:spcBef>
                          <a:spcPts val="0"/>
                        </a:spcBef>
                        <a:spcAft>
                          <a:spcPts val="0"/>
                        </a:spcAft>
                        <a:buNone/>
                      </a:pPr>
                      <a:r>
                        <a:rPr b="1" lang="en" sz="1000">
                          <a:solidFill>
                            <a:srgbClr val="F2F2F2"/>
                          </a:solidFill>
                          <a:latin typeface="Open Sans"/>
                          <a:ea typeface="Open Sans"/>
                          <a:cs typeface="Open Sans"/>
                          <a:sym typeface="Open Sans"/>
                        </a:rPr>
                        <a:t>Customer Count</a:t>
                      </a:r>
                      <a:endParaRPr b="1" sz="1000">
                        <a:solidFill>
                          <a:srgbClr val="F2F2F2"/>
                        </a:solidFill>
                        <a:latin typeface="Open Sans"/>
                        <a:ea typeface="Open Sans"/>
                        <a:cs typeface="Open Sans"/>
                        <a:sym typeface="Open Sans"/>
                      </a:endParaRPr>
                    </a:p>
                  </a:txBody>
                  <a:tcPr marT="91425" marB="91425" marR="91425" marL="91425">
                    <a:solidFill>
                      <a:schemeClr val="dk1"/>
                    </a:solidFill>
                  </a:tcPr>
                </a:tc>
                <a:tc>
                  <a:txBody>
                    <a:bodyPr/>
                    <a:lstStyle/>
                    <a:p>
                      <a:pPr indent="0" lvl="0" marL="0" rtl="0" algn="ctr">
                        <a:spcBef>
                          <a:spcPts val="0"/>
                        </a:spcBef>
                        <a:spcAft>
                          <a:spcPts val="0"/>
                        </a:spcAft>
                        <a:buNone/>
                      </a:pPr>
                      <a:r>
                        <a:rPr b="1" lang="en" sz="1000">
                          <a:solidFill>
                            <a:srgbClr val="F2F2F2"/>
                          </a:solidFill>
                          <a:latin typeface="Open Sans"/>
                          <a:ea typeface="Open Sans"/>
                          <a:cs typeface="Open Sans"/>
                          <a:sym typeface="Open Sans"/>
                        </a:rPr>
                        <a:t>Customer Count (%)</a:t>
                      </a:r>
                      <a:endParaRPr b="1" sz="1000">
                        <a:solidFill>
                          <a:srgbClr val="F2F2F2"/>
                        </a:solidFill>
                        <a:latin typeface="Open Sans"/>
                        <a:ea typeface="Open Sans"/>
                        <a:cs typeface="Open Sans"/>
                        <a:sym typeface="Open Sans"/>
                      </a:endParaRPr>
                    </a:p>
                  </a:txBody>
                  <a:tcPr marT="91425" marB="91425" marR="91425" marL="91425">
                    <a:solidFill>
                      <a:schemeClr val="dk1"/>
                    </a:solidFill>
                  </a:tcPr>
                </a:tc>
                <a:tc>
                  <a:txBody>
                    <a:bodyPr/>
                    <a:lstStyle/>
                    <a:p>
                      <a:pPr indent="0" lvl="0" marL="0" rtl="0" algn="ctr">
                        <a:spcBef>
                          <a:spcPts val="0"/>
                        </a:spcBef>
                        <a:spcAft>
                          <a:spcPts val="0"/>
                        </a:spcAft>
                        <a:buNone/>
                      </a:pPr>
                      <a:r>
                        <a:rPr b="1" lang="en" sz="1000">
                          <a:solidFill>
                            <a:srgbClr val="F2F2F2"/>
                          </a:solidFill>
                          <a:latin typeface="Open Sans"/>
                          <a:ea typeface="Open Sans"/>
                          <a:cs typeface="Open Sans"/>
                          <a:sym typeface="Open Sans"/>
                        </a:rPr>
                        <a:t>Total Spending</a:t>
                      </a:r>
                      <a:endParaRPr b="1" sz="1000">
                        <a:solidFill>
                          <a:srgbClr val="F2F2F2"/>
                        </a:solidFill>
                        <a:latin typeface="Open Sans"/>
                        <a:ea typeface="Open Sans"/>
                        <a:cs typeface="Open Sans"/>
                        <a:sym typeface="Open Sans"/>
                      </a:endParaRPr>
                    </a:p>
                  </a:txBody>
                  <a:tcPr marT="91425" marB="91425" marR="91425" marL="91425">
                    <a:solidFill>
                      <a:schemeClr val="dk1"/>
                    </a:solidFill>
                  </a:tcPr>
                </a:tc>
                <a:tc>
                  <a:txBody>
                    <a:bodyPr/>
                    <a:lstStyle/>
                    <a:p>
                      <a:pPr indent="0" lvl="0" marL="0" rtl="0" algn="ctr">
                        <a:spcBef>
                          <a:spcPts val="0"/>
                        </a:spcBef>
                        <a:spcAft>
                          <a:spcPts val="0"/>
                        </a:spcAft>
                        <a:buNone/>
                      </a:pPr>
                      <a:r>
                        <a:rPr b="1" lang="en" sz="1000">
                          <a:solidFill>
                            <a:srgbClr val="F2F2F2"/>
                          </a:solidFill>
                          <a:latin typeface="Open Sans"/>
                          <a:ea typeface="Open Sans"/>
                          <a:cs typeface="Open Sans"/>
                          <a:sym typeface="Open Sans"/>
                        </a:rPr>
                        <a:t>Total Spending (%)</a:t>
                      </a:r>
                      <a:endParaRPr b="1" sz="1000">
                        <a:solidFill>
                          <a:srgbClr val="F2F2F2"/>
                        </a:solidFill>
                        <a:latin typeface="Open Sans"/>
                        <a:ea typeface="Open Sans"/>
                        <a:cs typeface="Open Sans"/>
                        <a:sym typeface="Open Sans"/>
                      </a:endParaRPr>
                    </a:p>
                  </a:txBody>
                  <a:tcPr marT="91425" marB="91425" marR="91425" marL="91425">
                    <a:solidFill>
                      <a:schemeClr val="dk1"/>
                    </a:solidFill>
                  </a:tcPr>
                </a:tc>
              </a:tr>
              <a:tr h="381000">
                <a:tc>
                  <a:txBody>
                    <a:bodyPr/>
                    <a:lstStyle/>
                    <a:p>
                      <a:pPr indent="0" lvl="0" marL="0" rtl="0" algn="l">
                        <a:spcBef>
                          <a:spcPts val="0"/>
                        </a:spcBef>
                        <a:spcAft>
                          <a:spcPts val="0"/>
                        </a:spcAft>
                        <a:buNone/>
                      </a:pPr>
                      <a:r>
                        <a:rPr lang="en" sz="1000">
                          <a:solidFill>
                            <a:srgbClr val="F2F2F2"/>
                          </a:solidFill>
                          <a:latin typeface="Poppins"/>
                          <a:ea typeface="Poppins"/>
                          <a:cs typeface="Poppins"/>
                          <a:sym typeface="Poppins"/>
                        </a:rPr>
                        <a:t>1. Champions</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rgbClr val="000000"/>
                        </a:buClr>
                        <a:buSzPts val="1100"/>
                        <a:buFont typeface="Arial"/>
                        <a:buNone/>
                      </a:pPr>
                      <a:r>
                        <a:rPr lang="en" sz="1000">
                          <a:solidFill>
                            <a:srgbClr val="F2F2F2"/>
                          </a:solidFill>
                          <a:latin typeface="Poppins"/>
                          <a:ea typeface="Poppins"/>
                          <a:cs typeface="Poppins"/>
                          <a:sym typeface="Poppins"/>
                        </a:rPr>
                        <a:t>½ month</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76</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000">
                          <a:solidFill>
                            <a:srgbClr val="F2F2F2"/>
                          </a:solidFill>
                          <a:latin typeface="Poppins"/>
                          <a:ea typeface="Poppins"/>
                          <a:cs typeface="Poppins"/>
                          <a:sym typeface="Poppins"/>
                        </a:rPr>
                        <a:t>£1,233</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462</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14.92%</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£569,661</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29,56%</a:t>
                      </a:r>
                      <a:endParaRPr sz="1000">
                        <a:solidFill>
                          <a:srgbClr val="F2F2F2"/>
                        </a:solidFill>
                        <a:latin typeface="Poppins"/>
                        <a:ea typeface="Poppins"/>
                        <a:cs typeface="Poppins"/>
                        <a:sym typeface="Poppins"/>
                      </a:endParaRPr>
                    </a:p>
                  </a:txBody>
                  <a:tcPr marT="91425" marB="91425" marR="91425" marL="91425"/>
                </a:tc>
              </a:tr>
              <a:tr h="381000">
                <a:tc>
                  <a:txBody>
                    <a:bodyPr/>
                    <a:lstStyle/>
                    <a:p>
                      <a:pPr indent="0" lvl="0" marL="0" rtl="0" algn="l">
                        <a:spcBef>
                          <a:spcPts val="0"/>
                        </a:spcBef>
                        <a:spcAft>
                          <a:spcPts val="0"/>
                        </a:spcAft>
                        <a:buNone/>
                      </a:pPr>
                      <a:r>
                        <a:rPr lang="en" sz="1000">
                          <a:solidFill>
                            <a:srgbClr val="F2F2F2"/>
                          </a:solidFill>
                          <a:latin typeface="Poppins"/>
                          <a:ea typeface="Poppins"/>
                          <a:cs typeface="Poppins"/>
                          <a:sym typeface="Poppins"/>
                        </a:rPr>
                        <a:t>2. Loyal Customers</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 2 months</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58</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000">
                          <a:solidFill>
                            <a:srgbClr val="F2F2F2"/>
                          </a:solidFill>
                          <a:latin typeface="Poppins"/>
                          <a:ea typeface="Poppins"/>
                          <a:cs typeface="Poppins"/>
                          <a:sym typeface="Poppins"/>
                        </a:rPr>
                        <a:t>£1,069</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280</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9.04%</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000">
                          <a:solidFill>
                            <a:srgbClr val="F2F2F2"/>
                          </a:solidFill>
                          <a:latin typeface="Poppins"/>
                          <a:ea typeface="Poppins"/>
                          <a:cs typeface="Poppins"/>
                          <a:sym typeface="Poppins"/>
                        </a:rPr>
                        <a:t>£299,404</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15,54%</a:t>
                      </a:r>
                      <a:endParaRPr sz="1000">
                        <a:solidFill>
                          <a:srgbClr val="F2F2F2"/>
                        </a:solidFill>
                        <a:latin typeface="Poppins"/>
                        <a:ea typeface="Poppins"/>
                        <a:cs typeface="Poppins"/>
                        <a:sym typeface="Poppins"/>
                      </a:endParaRPr>
                    </a:p>
                  </a:txBody>
                  <a:tcPr marT="91425" marB="91425" marR="91425" marL="91425"/>
                </a:tc>
              </a:tr>
              <a:tr h="381000">
                <a:tc>
                  <a:txBody>
                    <a:bodyPr/>
                    <a:lstStyle/>
                    <a:p>
                      <a:pPr indent="0" lvl="0" marL="0" rtl="0" algn="l">
                        <a:spcBef>
                          <a:spcPts val="0"/>
                        </a:spcBef>
                        <a:spcAft>
                          <a:spcPts val="0"/>
                        </a:spcAft>
                        <a:buNone/>
                      </a:pPr>
                      <a:r>
                        <a:rPr lang="en" sz="1000">
                          <a:solidFill>
                            <a:srgbClr val="F2F2F2"/>
                          </a:solidFill>
                          <a:latin typeface="Poppins"/>
                          <a:ea typeface="Poppins"/>
                          <a:cs typeface="Poppins"/>
                          <a:sym typeface="Poppins"/>
                        </a:rPr>
                        <a:t>3. Potential Loyalist</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000">
                          <a:solidFill>
                            <a:srgbClr val="F2F2F2"/>
                          </a:solidFill>
                          <a:latin typeface="Poppins"/>
                          <a:ea typeface="Poppins"/>
                          <a:cs typeface="Poppins"/>
                          <a:sym typeface="Poppins"/>
                        </a:rPr>
                        <a:t>1</a:t>
                      </a:r>
                      <a:r>
                        <a:rPr lang="en" sz="1000">
                          <a:solidFill>
                            <a:srgbClr val="F2F2F2"/>
                          </a:solidFill>
                          <a:latin typeface="Poppins"/>
                          <a:ea typeface="Poppins"/>
                          <a:cs typeface="Poppins"/>
                          <a:sym typeface="Poppins"/>
                        </a:rPr>
                        <a:t> month</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44</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000">
                          <a:solidFill>
                            <a:srgbClr val="F2F2F2"/>
                          </a:solidFill>
                          <a:latin typeface="Poppins"/>
                          <a:ea typeface="Poppins"/>
                          <a:cs typeface="Poppins"/>
                          <a:sym typeface="Poppins"/>
                        </a:rPr>
                        <a:t>£385</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411</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13.27%</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000">
                          <a:solidFill>
                            <a:srgbClr val="F2F2F2"/>
                          </a:solidFill>
                          <a:latin typeface="Poppins"/>
                          <a:ea typeface="Poppins"/>
                          <a:cs typeface="Poppins"/>
                          <a:sym typeface="Poppins"/>
                        </a:rPr>
                        <a:t>£158,328</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8,22%</a:t>
                      </a:r>
                      <a:endParaRPr sz="1000">
                        <a:solidFill>
                          <a:srgbClr val="F2F2F2"/>
                        </a:solidFill>
                        <a:latin typeface="Poppins"/>
                        <a:ea typeface="Poppins"/>
                        <a:cs typeface="Poppins"/>
                        <a:sym typeface="Poppins"/>
                      </a:endParaRPr>
                    </a:p>
                  </a:txBody>
                  <a:tcPr marT="91425" marB="91425" marR="91425" marL="91425"/>
                </a:tc>
              </a:tr>
              <a:tr h="381000">
                <a:tc>
                  <a:txBody>
                    <a:bodyPr/>
                    <a:lstStyle/>
                    <a:p>
                      <a:pPr indent="0" lvl="0" marL="0" rtl="0" algn="l">
                        <a:spcBef>
                          <a:spcPts val="0"/>
                        </a:spcBef>
                        <a:spcAft>
                          <a:spcPts val="0"/>
                        </a:spcAft>
                        <a:buNone/>
                      </a:pPr>
                      <a:r>
                        <a:rPr lang="en" sz="1000">
                          <a:solidFill>
                            <a:srgbClr val="F2F2F2"/>
                          </a:solidFill>
                          <a:latin typeface="Poppins"/>
                          <a:ea typeface="Poppins"/>
                          <a:cs typeface="Poppins"/>
                          <a:sym typeface="Poppins"/>
                        </a:rPr>
                        <a:t>4. New Customers</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000">
                          <a:solidFill>
                            <a:srgbClr val="F2F2F2"/>
                          </a:solidFill>
                          <a:latin typeface="Poppins"/>
                          <a:ea typeface="Poppins"/>
                          <a:cs typeface="Poppins"/>
                          <a:sym typeface="Poppins"/>
                        </a:rPr>
                        <a:t>1</a:t>
                      </a:r>
                      <a:r>
                        <a:rPr lang="en" sz="1000">
                          <a:solidFill>
                            <a:srgbClr val="F2F2F2"/>
                          </a:solidFill>
                          <a:latin typeface="Poppins"/>
                          <a:ea typeface="Poppins"/>
                          <a:cs typeface="Poppins"/>
                          <a:sym typeface="Poppins"/>
                        </a:rPr>
                        <a:t> month</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9</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000">
                          <a:solidFill>
                            <a:srgbClr val="F2F2F2"/>
                          </a:solidFill>
                          <a:latin typeface="Poppins"/>
                          <a:ea typeface="Poppins"/>
                          <a:cs typeface="Poppins"/>
                          <a:sym typeface="Poppins"/>
                        </a:rPr>
                        <a:t>£170</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250</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8.07%</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000">
                          <a:solidFill>
                            <a:srgbClr val="F2F2F2"/>
                          </a:solidFill>
                          <a:latin typeface="Poppins"/>
                          <a:ea typeface="Poppins"/>
                          <a:cs typeface="Poppins"/>
                          <a:sym typeface="Poppins"/>
                        </a:rPr>
                        <a:t>£42,400</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2,20%</a:t>
                      </a:r>
                      <a:endParaRPr sz="1000">
                        <a:solidFill>
                          <a:srgbClr val="F2F2F2"/>
                        </a:solidFill>
                        <a:latin typeface="Poppins"/>
                        <a:ea typeface="Poppins"/>
                        <a:cs typeface="Poppins"/>
                        <a:sym typeface="Poppins"/>
                      </a:endParaRPr>
                    </a:p>
                  </a:txBody>
                  <a:tcPr marT="91425" marB="91425" marR="91425" marL="91425"/>
                </a:tc>
              </a:tr>
              <a:tr h="381000">
                <a:tc>
                  <a:txBody>
                    <a:bodyPr/>
                    <a:lstStyle/>
                    <a:p>
                      <a:pPr indent="0" lvl="0" marL="0" rtl="0" algn="l">
                        <a:spcBef>
                          <a:spcPts val="0"/>
                        </a:spcBef>
                        <a:spcAft>
                          <a:spcPts val="0"/>
                        </a:spcAft>
                        <a:buNone/>
                      </a:pPr>
                      <a:r>
                        <a:rPr lang="en" sz="1000">
                          <a:solidFill>
                            <a:srgbClr val="F2F2F2"/>
                          </a:solidFill>
                          <a:latin typeface="Poppins"/>
                          <a:ea typeface="Poppins"/>
                          <a:cs typeface="Poppins"/>
                          <a:sym typeface="Poppins"/>
                        </a:rPr>
                        <a:t>5. Promising</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000">
                          <a:solidFill>
                            <a:srgbClr val="F2F2F2"/>
                          </a:solidFill>
                          <a:latin typeface="Poppins"/>
                          <a:ea typeface="Poppins"/>
                          <a:cs typeface="Poppins"/>
                          <a:sym typeface="Poppins"/>
                        </a:rPr>
                        <a:t>1</a:t>
                      </a:r>
                      <a:r>
                        <a:rPr lang="en" sz="1000">
                          <a:solidFill>
                            <a:srgbClr val="F2F2F2"/>
                          </a:solidFill>
                          <a:latin typeface="Poppins"/>
                          <a:ea typeface="Poppins"/>
                          <a:cs typeface="Poppins"/>
                          <a:sym typeface="Poppins"/>
                        </a:rPr>
                        <a:t> month</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13</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000">
                          <a:solidFill>
                            <a:srgbClr val="F2F2F2"/>
                          </a:solidFill>
                          <a:latin typeface="Poppins"/>
                          <a:ea typeface="Poppins"/>
                          <a:cs typeface="Poppins"/>
                          <a:sym typeface="Poppins"/>
                        </a:rPr>
                        <a:t>£612</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171</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5.52%</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000">
                          <a:solidFill>
                            <a:srgbClr val="F2F2F2"/>
                          </a:solidFill>
                          <a:latin typeface="Poppins"/>
                          <a:ea typeface="Poppins"/>
                          <a:cs typeface="Poppins"/>
                          <a:sym typeface="Poppins"/>
                        </a:rPr>
                        <a:t>£104,678</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5,43%</a:t>
                      </a:r>
                      <a:endParaRPr sz="1000">
                        <a:solidFill>
                          <a:srgbClr val="F2F2F2"/>
                        </a:solidFill>
                        <a:latin typeface="Poppins"/>
                        <a:ea typeface="Poppins"/>
                        <a:cs typeface="Poppins"/>
                        <a:sym typeface="Poppins"/>
                      </a:endParaRPr>
                    </a:p>
                  </a:txBody>
                  <a:tcPr marT="91425" marB="91425" marR="91425" marL="91425"/>
                </a:tc>
              </a:tr>
              <a:tr h="381000">
                <a:tc>
                  <a:txBody>
                    <a:bodyPr/>
                    <a:lstStyle/>
                    <a:p>
                      <a:pPr indent="0" lvl="0" marL="0" rtl="0" algn="l">
                        <a:spcBef>
                          <a:spcPts val="0"/>
                        </a:spcBef>
                        <a:spcAft>
                          <a:spcPts val="0"/>
                        </a:spcAft>
                        <a:buNone/>
                      </a:pPr>
                      <a:r>
                        <a:rPr lang="en" sz="1000">
                          <a:solidFill>
                            <a:srgbClr val="F2F2F2"/>
                          </a:solidFill>
                          <a:latin typeface="Poppins"/>
                          <a:ea typeface="Poppins"/>
                          <a:cs typeface="Poppins"/>
                          <a:sym typeface="Poppins"/>
                        </a:rPr>
                        <a:t>6. Need Attention</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000">
                          <a:solidFill>
                            <a:srgbClr val="F2F2F2"/>
                          </a:solidFill>
                          <a:latin typeface="Poppins"/>
                          <a:ea typeface="Poppins"/>
                          <a:cs typeface="Poppins"/>
                          <a:sym typeface="Poppins"/>
                        </a:rPr>
                        <a:t>1</a:t>
                      </a:r>
                      <a:r>
                        <a:rPr lang="en" sz="1000">
                          <a:solidFill>
                            <a:srgbClr val="F2F2F2"/>
                          </a:solidFill>
                          <a:latin typeface="Poppins"/>
                          <a:ea typeface="Poppins"/>
                          <a:cs typeface="Poppins"/>
                          <a:sym typeface="Poppins"/>
                        </a:rPr>
                        <a:t>½ months</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34</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000">
                          <a:solidFill>
                            <a:srgbClr val="F2F2F2"/>
                          </a:solidFill>
                          <a:latin typeface="Poppins"/>
                          <a:ea typeface="Poppins"/>
                          <a:cs typeface="Poppins"/>
                          <a:sym typeface="Poppins"/>
                        </a:rPr>
                        <a:t>£756</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161</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5.2%</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000">
                          <a:solidFill>
                            <a:srgbClr val="F2F2F2"/>
                          </a:solidFill>
                          <a:latin typeface="Poppins"/>
                          <a:ea typeface="Poppins"/>
                          <a:cs typeface="Poppins"/>
                          <a:sym typeface="Poppins"/>
                        </a:rPr>
                        <a:t>£121,790</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6,32%</a:t>
                      </a:r>
                      <a:endParaRPr sz="1000">
                        <a:solidFill>
                          <a:srgbClr val="F2F2F2"/>
                        </a:solidFill>
                        <a:latin typeface="Poppins"/>
                        <a:ea typeface="Poppins"/>
                        <a:cs typeface="Poppins"/>
                        <a:sym typeface="Poppins"/>
                      </a:endParaRPr>
                    </a:p>
                  </a:txBody>
                  <a:tcPr marT="91425" marB="91425" marR="91425" marL="91425"/>
                </a:tc>
              </a:tr>
              <a:tr h="381000">
                <a:tc>
                  <a:txBody>
                    <a:bodyPr/>
                    <a:lstStyle/>
                    <a:p>
                      <a:pPr indent="0" lvl="0" marL="0" rtl="0" algn="l">
                        <a:spcBef>
                          <a:spcPts val="0"/>
                        </a:spcBef>
                        <a:spcAft>
                          <a:spcPts val="0"/>
                        </a:spcAft>
                        <a:buNone/>
                      </a:pPr>
                      <a:r>
                        <a:rPr lang="en" sz="1000">
                          <a:solidFill>
                            <a:srgbClr val="F2F2F2"/>
                          </a:solidFill>
                          <a:latin typeface="Poppins"/>
                          <a:ea typeface="Poppins"/>
                          <a:cs typeface="Poppins"/>
                          <a:sym typeface="Poppins"/>
                        </a:rPr>
                        <a:t>7. About to Sleep</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000">
                          <a:solidFill>
                            <a:srgbClr val="F2F2F2"/>
                          </a:solidFill>
                          <a:latin typeface="Poppins"/>
                          <a:ea typeface="Poppins"/>
                          <a:cs typeface="Poppins"/>
                          <a:sym typeface="Poppins"/>
                        </a:rPr>
                        <a:t>4</a:t>
                      </a:r>
                      <a:r>
                        <a:rPr lang="en" sz="1000">
                          <a:solidFill>
                            <a:srgbClr val="F2F2F2"/>
                          </a:solidFill>
                          <a:latin typeface="Poppins"/>
                          <a:ea typeface="Poppins"/>
                          <a:cs typeface="Poppins"/>
                          <a:sym typeface="Poppins"/>
                        </a:rPr>
                        <a:t> months</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19</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000">
                          <a:solidFill>
                            <a:srgbClr val="F2F2F2"/>
                          </a:solidFill>
                          <a:latin typeface="Poppins"/>
                          <a:ea typeface="Poppins"/>
                          <a:cs typeface="Poppins"/>
                          <a:sym typeface="Poppins"/>
                        </a:rPr>
                        <a:t>£203</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119</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3.84%</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000">
                          <a:solidFill>
                            <a:srgbClr val="F2F2F2"/>
                          </a:solidFill>
                          <a:latin typeface="Poppins"/>
                          <a:ea typeface="Poppins"/>
                          <a:cs typeface="Poppins"/>
                          <a:sym typeface="Poppins"/>
                        </a:rPr>
                        <a:t>£24,098</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1,25%</a:t>
                      </a:r>
                      <a:endParaRPr sz="1000">
                        <a:solidFill>
                          <a:srgbClr val="F2F2F2"/>
                        </a:solidFill>
                        <a:latin typeface="Poppins"/>
                        <a:ea typeface="Poppins"/>
                        <a:cs typeface="Poppins"/>
                        <a:sym typeface="Poppins"/>
                      </a:endParaRPr>
                    </a:p>
                  </a:txBody>
                  <a:tcPr marT="91425" marB="91425" marR="91425" marL="91425"/>
                </a:tc>
              </a:tr>
              <a:tr h="381000">
                <a:tc>
                  <a:txBody>
                    <a:bodyPr/>
                    <a:lstStyle/>
                    <a:p>
                      <a:pPr indent="0" lvl="0" marL="0" rtl="0" algn="l">
                        <a:spcBef>
                          <a:spcPts val="0"/>
                        </a:spcBef>
                        <a:spcAft>
                          <a:spcPts val="0"/>
                        </a:spcAft>
                        <a:buNone/>
                      </a:pPr>
                      <a:r>
                        <a:rPr lang="en" sz="1000">
                          <a:solidFill>
                            <a:srgbClr val="F2F2F2"/>
                          </a:solidFill>
                          <a:latin typeface="Poppins"/>
                          <a:ea typeface="Poppins"/>
                          <a:cs typeface="Poppins"/>
                          <a:sym typeface="Poppins"/>
                        </a:rPr>
                        <a:t>8. At Risk</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000">
                          <a:solidFill>
                            <a:srgbClr val="F2F2F2"/>
                          </a:solidFill>
                          <a:latin typeface="Poppins"/>
                          <a:ea typeface="Poppins"/>
                          <a:cs typeface="Poppins"/>
                          <a:sym typeface="Poppins"/>
                        </a:rPr>
                        <a:t>6</a:t>
                      </a:r>
                      <a:r>
                        <a:rPr lang="en" sz="1000">
                          <a:solidFill>
                            <a:srgbClr val="F2F2F2"/>
                          </a:solidFill>
                          <a:latin typeface="Poppins"/>
                          <a:ea typeface="Poppins"/>
                          <a:cs typeface="Poppins"/>
                          <a:sym typeface="Poppins"/>
                        </a:rPr>
                        <a:t> months</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49</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000">
                          <a:solidFill>
                            <a:srgbClr val="F2F2F2"/>
                          </a:solidFill>
                          <a:latin typeface="Poppins"/>
                          <a:ea typeface="Poppins"/>
                          <a:cs typeface="Poppins"/>
                          <a:sym typeface="Poppins"/>
                        </a:rPr>
                        <a:t>£805</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417</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13.46%</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000">
                          <a:solidFill>
                            <a:srgbClr val="F2F2F2"/>
                          </a:solidFill>
                          <a:latin typeface="Poppins"/>
                          <a:ea typeface="Poppins"/>
                          <a:cs typeface="Poppins"/>
                          <a:sym typeface="Poppins"/>
                        </a:rPr>
                        <a:t>£335,806</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17,43%</a:t>
                      </a:r>
                      <a:endParaRPr sz="1000">
                        <a:solidFill>
                          <a:srgbClr val="F2F2F2"/>
                        </a:solidFill>
                        <a:latin typeface="Poppins"/>
                        <a:ea typeface="Poppins"/>
                        <a:cs typeface="Poppins"/>
                        <a:sym typeface="Poppins"/>
                      </a:endParaRPr>
                    </a:p>
                  </a:txBody>
                  <a:tcPr marT="91425" marB="91425" marR="91425" marL="91425"/>
                </a:tc>
              </a:tr>
              <a:tr h="381000">
                <a:tc>
                  <a:txBody>
                    <a:bodyPr/>
                    <a:lstStyle/>
                    <a:p>
                      <a:pPr indent="0" lvl="0" marL="0" rtl="0" algn="l">
                        <a:spcBef>
                          <a:spcPts val="0"/>
                        </a:spcBef>
                        <a:spcAft>
                          <a:spcPts val="0"/>
                        </a:spcAft>
                        <a:buNone/>
                      </a:pPr>
                      <a:r>
                        <a:rPr lang="en" sz="1000">
                          <a:solidFill>
                            <a:srgbClr val="F2F2F2"/>
                          </a:solidFill>
                          <a:latin typeface="Poppins"/>
                          <a:ea typeface="Poppins"/>
                          <a:cs typeface="Poppins"/>
                          <a:sym typeface="Poppins"/>
                        </a:rPr>
                        <a:t>9. Can’t Lose Them</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000">
                          <a:solidFill>
                            <a:srgbClr val="F2F2F2"/>
                          </a:solidFill>
                          <a:latin typeface="Poppins"/>
                          <a:ea typeface="Poppins"/>
                          <a:cs typeface="Poppins"/>
                          <a:sym typeface="Poppins"/>
                        </a:rPr>
                        <a:t>7 </a:t>
                      </a:r>
                      <a:r>
                        <a:rPr lang="en" sz="1000">
                          <a:solidFill>
                            <a:srgbClr val="F2F2F2"/>
                          </a:solidFill>
                          <a:latin typeface="Poppins"/>
                          <a:ea typeface="Poppins"/>
                          <a:cs typeface="Poppins"/>
                          <a:sym typeface="Poppins"/>
                        </a:rPr>
                        <a:t>months</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38</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000">
                          <a:solidFill>
                            <a:srgbClr val="F2F2F2"/>
                          </a:solidFill>
                          <a:latin typeface="Poppins"/>
                          <a:ea typeface="Poppins"/>
                          <a:cs typeface="Poppins"/>
                          <a:sym typeface="Poppins"/>
                        </a:rPr>
                        <a:t>£940</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92</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2.97%</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000">
                          <a:solidFill>
                            <a:srgbClr val="F2F2F2"/>
                          </a:solidFill>
                          <a:latin typeface="Poppins"/>
                          <a:ea typeface="Poppins"/>
                          <a:cs typeface="Poppins"/>
                          <a:sym typeface="Poppins"/>
                        </a:rPr>
                        <a:t>£86,468</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4,49%</a:t>
                      </a:r>
                      <a:endParaRPr sz="1000">
                        <a:solidFill>
                          <a:srgbClr val="F2F2F2"/>
                        </a:solidFill>
                        <a:latin typeface="Poppins"/>
                        <a:ea typeface="Poppins"/>
                        <a:cs typeface="Poppins"/>
                        <a:sym typeface="Poppins"/>
                      </a:endParaRPr>
                    </a:p>
                  </a:txBody>
                  <a:tcPr marT="91425" marB="91425" marR="91425" marL="91425"/>
                </a:tc>
              </a:tr>
              <a:tr h="381000">
                <a:tc>
                  <a:txBody>
                    <a:bodyPr/>
                    <a:lstStyle/>
                    <a:p>
                      <a:pPr indent="0" lvl="0" marL="0" rtl="0" algn="l">
                        <a:spcBef>
                          <a:spcPts val="0"/>
                        </a:spcBef>
                        <a:spcAft>
                          <a:spcPts val="0"/>
                        </a:spcAft>
                        <a:buNone/>
                      </a:pPr>
                      <a:r>
                        <a:rPr lang="en" sz="1000">
                          <a:solidFill>
                            <a:srgbClr val="F2F2F2"/>
                          </a:solidFill>
                          <a:latin typeface="Poppins"/>
                          <a:ea typeface="Poppins"/>
                          <a:cs typeface="Poppins"/>
                          <a:sym typeface="Poppins"/>
                        </a:rPr>
                        <a:t>10. Hibernating</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000">
                          <a:solidFill>
                            <a:srgbClr val="F2F2F2"/>
                          </a:solidFill>
                          <a:latin typeface="Poppins"/>
                          <a:ea typeface="Poppins"/>
                          <a:cs typeface="Poppins"/>
                          <a:sym typeface="Poppins"/>
                        </a:rPr>
                        <a:t>5 </a:t>
                      </a:r>
                      <a:r>
                        <a:rPr lang="en" sz="1000">
                          <a:solidFill>
                            <a:srgbClr val="F2F2F2"/>
                          </a:solidFill>
                          <a:latin typeface="Poppins"/>
                          <a:ea typeface="Poppins"/>
                          <a:cs typeface="Poppins"/>
                          <a:sym typeface="Poppins"/>
                        </a:rPr>
                        <a:t>months</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17</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000">
                          <a:solidFill>
                            <a:srgbClr val="F2F2F2"/>
                          </a:solidFill>
                          <a:latin typeface="Poppins"/>
                          <a:ea typeface="Poppins"/>
                          <a:cs typeface="Poppins"/>
                          <a:sym typeface="Poppins"/>
                        </a:rPr>
                        <a:t>£301</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488</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15.76%</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000">
                          <a:solidFill>
                            <a:srgbClr val="F2F2F2"/>
                          </a:solidFill>
                          <a:latin typeface="Poppins"/>
                          <a:ea typeface="Poppins"/>
                          <a:cs typeface="Poppins"/>
                          <a:sym typeface="Poppins"/>
                        </a:rPr>
                        <a:t>£146,719</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7,61%</a:t>
                      </a:r>
                      <a:endParaRPr sz="1000">
                        <a:solidFill>
                          <a:srgbClr val="F2F2F2"/>
                        </a:solidFill>
                        <a:latin typeface="Poppins"/>
                        <a:ea typeface="Poppins"/>
                        <a:cs typeface="Poppins"/>
                        <a:sym typeface="Poppins"/>
                      </a:endParaRPr>
                    </a:p>
                  </a:txBody>
                  <a:tcPr marT="91425" marB="91425" marR="91425" marL="91425"/>
                </a:tc>
              </a:tr>
              <a:tr h="381000">
                <a:tc>
                  <a:txBody>
                    <a:bodyPr/>
                    <a:lstStyle/>
                    <a:p>
                      <a:pPr indent="0" lvl="0" marL="0" rtl="0" algn="l">
                        <a:spcBef>
                          <a:spcPts val="0"/>
                        </a:spcBef>
                        <a:spcAft>
                          <a:spcPts val="0"/>
                        </a:spcAft>
                        <a:buNone/>
                      </a:pPr>
                      <a:r>
                        <a:rPr lang="en" sz="1000">
                          <a:solidFill>
                            <a:srgbClr val="F2F2F2"/>
                          </a:solidFill>
                          <a:latin typeface="Poppins"/>
                          <a:ea typeface="Poppins"/>
                          <a:cs typeface="Poppins"/>
                          <a:sym typeface="Poppins"/>
                        </a:rPr>
                        <a:t>11. Lost</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000">
                          <a:solidFill>
                            <a:srgbClr val="F2F2F2"/>
                          </a:solidFill>
                          <a:latin typeface="Poppins"/>
                          <a:ea typeface="Poppins"/>
                          <a:cs typeface="Poppins"/>
                          <a:sym typeface="Poppins"/>
                        </a:rPr>
                        <a:t>8 months</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10</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000">
                          <a:solidFill>
                            <a:srgbClr val="F2F2F2"/>
                          </a:solidFill>
                          <a:latin typeface="Poppins"/>
                          <a:ea typeface="Poppins"/>
                          <a:cs typeface="Poppins"/>
                          <a:sym typeface="Poppins"/>
                        </a:rPr>
                        <a:t>£153</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246</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7.94%</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1000">
                          <a:solidFill>
                            <a:srgbClr val="F2F2F2"/>
                          </a:solidFill>
                          <a:latin typeface="Poppins"/>
                          <a:ea typeface="Poppins"/>
                          <a:cs typeface="Poppins"/>
                          <a:sym typeface="Poppins"/>
                        </a:rPr>
                        <a:t>£37,706</a:t>
                      </a:r>
                      <a:endParaRPr sz="1000">
                        <a:solidFill>
                          <a:srgbClr val="F2F2F2"/>
                        </a:solidFill>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sz="1000">
                          <a:solidFill>
                            <a:srgbClr val="F2F2F2"/>
                          </a:solidFill>
                          <a:latin typeface="Poppins"/>
                          <a:ea typeface="Poppins"/>
                          <a:cs typeface="Poppins"/>
                          <a:sym typeface="Poppins"/>
                        </a:rPr>
                        <a:t>1,96%</a:t>
                      </a:r>
                      <a:endParaRPr sz="1000">
                        <a:solidFill>
                          <a:srgbClr val="F2F2F2"/>
                        </a:solidFill>
                        <a:latin typeface="Poppins"/>
                        <a:ea typeface="Poppins"/>
                        <a:cs typeface="Poppins"/>
                        <a:sym typeface="Poppins"/>
                      </a:endParaRPr>
                    </a:p>
                  </a:txBody>
                  <a:tcPr marT="91425" marB="91425" marR="91425" marL="91425"/>
                </a:tc>
              </a:tr>
            </a:tbl>
          </a:graphicData>
        </a:graphic>
      </p:graphicFrame>
      <p:sp>
        <p:nvSpPr>
          <p:cNvPr id="770" name="Google Shape;770;p93"/>
          <p:cNvSpPr txBox="1"/>
          <p:nvPr/>
        </p:nvSpPr>
        <p:spPr>
          <a:xfrm>
            <a:off x="6624550" y="4773900"/>
            <a:ext cx="22992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chemeClr val="accent1"/>
                </a:solidFill>
              </a:rPr>
              <a:t>*rough estimates, rounded</a:t>
            </a:r>
            <a:endParaRPr sz="800">
              <a:solidFill>
                <a:schemeClr val="accen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94"/>
          <p:cNvSpPr txBox="1"/>
          <p:nvPr>
            <p:ph type="title"/>
          </p:nvPr>
        </p:nvSpPr>
        <p:spPr>
          <a:xfrm>
            <a:off x="392950" y="540000"/>
            <a:ext cx="7046400" cy="76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Segments Customer Counts</a:t>
            </a:r>
            <a:endParaRPr/>
          </a:p>
        </p:txBody>
      </p:sp>
      <p:pic>
        <p:nvPicPr>
          <p:cNvPr id="776" name="Google Shape;776;p94"/>
          <p:cNvPicPr preferRelativeResize="0"/>
          <p:nvPr/>
        </p:nvPicPr>
        <p:blipFill>
          <a:blip r:embed="rId3">
            <a:alphaModFix/>
          </a:blip>
          <a:stretch>
            <a:fillRect/>
          </a:stretch>
        </p:blipFill>
        <p:spPr>
          <a:xfrm>
            <a:off x="392950" y="1461475"/>
            <a:ext cx="6235299" cy="2619089"/>
          </a:xfrm>
          <a:prstGeom prst="rect">
            <a:avLst/>
          </a:prstGeom>
          <a:noFill/>
          <a:ln>
            <a:noFill/>
          </a:ln>
        </p:spPr>
      </p:pic>
      <p:sp>
        <p:nvSpPr>
          <p:cNvPr id="777" name="Google Shape;777;p94"/>
          <p:cNvSpPr/>
          <p:nvPr/>
        </p:nvSpPr>
        <p:spPr>
          <a:xfrm>
            <a:off x="6793925" y="3424925"/>
            <a:ext cx="2283300" cy="123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94"/>
          <p:cNvSpPr txBox="1"/>
          <p:nvPr>
            <p:ph idx="4294967295" type="title"/>
          </p:nvPr>
        </p:nvSpPr>
        <p:spPr>
          <a:xfrm>
            <a:off x="6546425" y="3545075"/>
            <a:ext cx="2778300" cy="99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Hibernating Customers</a:t>
            </a:r>
            <a:endParaRPr sz="2500"/>
          </a:p>
        </p:txBody>
      </p:sp>
      <p:sp>
        <p:nvSpPr>
          <p:cNvPr id="779" name="Google Shape;779;p94"/>
          <p:cNvSpPr txBox="1"/>
          <p:nvPr>
            <p:ph idx="4294967295" type="subTitle"/>
          </p:nvPr>
        </p:nvSpPr>
        <p:spPr>
          <a:xfrm>
            <a:off x="5851925" y="4774500"/>
            <a:ext cx="3301500" cy="4452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Segment with most customers</a:t>
            </a:r>
            <a:endParaRPr b="1"/>
          </a:p>
        </p:txBody>
      </p:sp>
      <p:sp>
        <p:nvSpPr>
          <p:cNvPr id="780" name="Google Shape;780;p94"/>
          <p:cNvSpPr/>
          <p:nvPr/>
        </p:nvSpPr>
        <p:spPr>
          <a:xfrm flipH="1" rot="10800000">
            <a:off x="6793925" y="4731674"/>
            <a:ext cx="2368200" cy="438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95"/>
          <p:cNvSpPr txBox="1"/>
          <p:nvPr>
            <p:ph type="title"/>
          </p:nvPr>
        </p:nvSpPr>
        <p:spPr>
          <a:xfrm>
            <a:off x="392950" y="540000"/>
            <a:ext cx="7046400" cy="76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Segments Average Recency</a:t>
            </a:r>
            <a:endParaRPr/>
          </a:p>
        </p:txBody>
      </p:sp>
      <p:pic>
        <p:nvPicPr>
          <p:cNvPr id="786" name="Google Shape;786;p95"/>
          <p:cNvPicPr preferRelativeResize="0"/>
          <p:nvPr/>
        </p:nvPicPr>
        <p:blipFill>
          <a:blip r:embed="rId3">
            <a:alphaModFix/>
          </a:blip>
          <a:stretch>
            <a:fillRect/>
          </a:stretch>
        </p:blipFill>
        <p:spPr>
          <a:xfrm>
            <a:off x="392950" y="1454400"/>
            <a:ext cx="6153477" cy="2584715"/>
          </a:xfrm>
          <a:prstGeom prst="rect">
            <a:avLst/>
          </a:prstGeom>
          <a:noFill/>
          <a:ln>
            <a:noFill/>
          </a:ln>
        </p:spPr>
      </p:pic>
      <p:sp>
        <p:nvSpPr>
          <p:cNvPr id="787" name="Google Shape;787;p95"/>
          <p:cNvSpPr/>
          <p:nvPr/>
        </p:nvSpPr>
        <p:spPr>
          <a:xfrm>
            <a:off x="6793925" y="3424925"/>
            <a:ext cx="2283300" cy="123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95"/>
          <p:cNvSpPr txBox="1"/>
          <p:nvPr>
            <p:ph idx="4294967295" type="title"/>
          </p:nvPr>
        </p:nvSpPr>
        <p:spPr>
          <a:xfrm>
            <a:off x="6588875" y="3545075"/>
            <a:ext cx="2778300" cy="99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r>
              <a:rPr lang="en"/>
              <a:t> months</a:t>
            </a:r>
            <a:endParaRPr/>
          </a:p>
        </p:txBody>
      </p:sp>
      <p:sp>
        <p:nvSpPr>
          <p:cNvPr id="789" name="Google Shape;789;p95"/>
          <p:cNvSpPr txBox="1"/>
          <p:nvPr>
            <p:ph idx="4294967295" type="subTitle"/>
          </p:nvPr>
        </p:nvSpPr>
        <p:spPr>
          <a:xfrm>
            <a:off x="5350300" y="4774500"/>
            <a:ext cx="3803400" cy="4452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Cut-off before customers start falling off</a:t>
            </a:r>
            <a:endParaRPr b="1"/>
          </a:p>
        </p:txBody>
      </p:sp>
      <p:sp>
        <p:nvSpPr>
          <p:cNvPr id="790" name="Google Shape;790;p95"/>
          <p:cNvSpPr/>
          <p:nvPr/>
        </p:nvSpPr>
        <p:spPr>
          <a:xfrm flipH="1" rot="10800000">
            <a:off x="6793925" y="4731674"/>
            <a:ext cx="2368200" cy="438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9"/>
          <p:cNvSpPr txBox="1"/>
          <p:nvPr>
            <p:ph type="title"/>
          </p:nvPr>
        </p:nvSpPr>
        <p:spPr>
          <a:xfrm>
            <a:off x="2798700" y="2198088"/>
            <a:ext cx="38514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a:t>
            </a:r>
            <a:endParaRPr/>
          </a:p>
        </p:txBody>
      </p:sp>
      <p:sp>
        <p:nvSpPr>
          <p:cNvPr id="411" name="Google Shape;411;p69"/>
          <p:cNvSpPr txBox="1"/>
          <p:nvPr>
            <p:ph idx="2" type="title"/>
          </p:nvPr>
        </p:nvSpPr>
        <p:spPr>
          <a:xfrm>
            <a:off x="3949351" y="989323"/>
            <a:ext cx="1550100" cy="122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12" name="Google Shape;412;p69"/>
          <p:cNvSpPr/>
          <p:nvPr/>
        </p:nvSpPr>
        <p:spPr>
          <a:xfrm>
            <a:off x="2865738" y="3041200"/>
            <a:ext cx="3717319" cy="578512"/>
          </a:xfrm>
          <a:prstGeom prst="rect">
            <a:avLst/>
          </a:prstGeom>
        </p:spPr>
        <p:txBody>
          <a:bodyPr>
            <a:prstTxWarp prst="textPlain"/>
          </a:bodyPr>
          <a:lstStyle/>
          <a:p>
            <a:pPr lvl="0" algn="ctr"/>
            <a:r>
              <a:rPr b="1" i="0">
                <a:ln>
                  <a:noFill/>
                </a:ln>
                <a:gradFill>
                  <a:gsLst>
                    <a:gs pos="0">
                      <a:schemeClr val="accent6"/>
                    </a:gs>
                    <a:gs pos="23000">
                      <a:schemeClr val="accent5"/>
                    </a:gs>
                    <a:gs pos="50000">
                      <a:schemeClr val="accent4"/>
                    </a:gs>
                    <a:gs pos="76000">
                      <a:schemeClr val="accent2"/>
                    </a:gs>
                    <a:gs pos="100000">
                      <a:schemeClr val="accent1"/>
                    </a:gs>
                  </a:gsLst>
                  <a:lin ang="2698631" scaled="0"/>
                </a:gradFill>
                <a:latin typeface="Poppins"/>
              </a:rPr>
              <a:t>Background</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96"/>
          <p:cNvSpPr txBox="1"/>
          <p:nvPr>
            <p:ph type="title"/>
          </p:nvPr>
        </p:nvSpPr>
        <p:spPr>
          <a:xfrm>
            <a:off x="392950" y="540000"/>
            <a:ext cx="7046400" cy="76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Segments Average Frequency</a:t>
            </a:r>
            <a:endParaRPr/>
          </a:p>
        </p:txBody>
      </p:sp>
      <p:pic>
        <p:nvPicPr>
          <p:cNvPr id="796" name="Google Shape;796;p96"/>
          <p:cNvPicPr preferRelativeResize="0"/>
          <p:nvPr/>
        </p:nvPicPr>
        <p:blipFill>
          <a:blip r:embed="rId3">
            <a:alphaModFix/>
          </a:blip>
          <a:stretch>
            <a:fillRect/>
          </a:stretch>
        </p:blipFill>
        <p:spPr>
          <a:xfrm>
            <a:off x="392950" y="1468550"/>
            <a:ext cx="6153477" cy="2584725"/>
          </a:xfrm>
          <a:prstGeom prst="rect">
            <a:avLst/>
          </a:prstGeom>
          <a:noFill/>
          <a:ln>
            <a:noFill/>
          </a:ln>
        </p:spPr>
      </p:pic>
      <p:sp>
        <p:nvSpPr>
          <p:cNvPr id="797" name="Google Shape;797;p96"/>
          <p:cNvSpPr/>
          <p:nvPr/>
        </p:nvSpPr>
        <p:spPr>
          <a:xfrm>
            <a:off x="6793925" y="3424925"/>
            <a:ext cx="2283300" cy="123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96"/>
          <p:cNvSpPr txBox="1"/>
          <p:nvPr>
            <p:ph idx="4294967295" type="title"/>
          </p:nvPr>
        </p:nvSpPr>
        <p:spPr>
          <a:xfrm>
            <a:off x="6793925" y="3545075"/>
            <a:ext cx="2283300" cy="99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5-6 Trx/month</a:t>
            </a:r>
            <a:endParaRPr sz="2500"/>
          </a:p>
        </p:txBody>
      </p:sp>
      <p:sp>
        <p:nvSpPr>
          <p:cNvPr id="799" name="Google Shape;799;p96"/>
          <p:cNvSpPr txBox="1"/>
          <p:nvPr>
            <p:ph idx="4294967295" type="subTitle"/>
          </p:nvPr>
        </p:nvSpPr>
        <p:spPr>
          <a:xfrm>
            <a:off x="4421850" y="4774500"/>
            <a:ext cx="4731600" cy="4452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In average, number of transactions of best customers</a:t>
            </a:r>
            <a:endParaRPr b="1"/>
          </a:p>
        </p:txBody>
      </p:sp>
      <p:sp>
        <p:nvSpPr>
          <p:cNvPr id="800" name="Google Shape;800;p96"/>
          <p:cNvSpPr/>
          <p:nvPr/>
        </p:nvSpPr>
        <p:spPr>
          <a:xfrm flipH="1" rot="10800000">
            <a:off x="6793925" y="4731674"/>
            <a:ext cx="2368200" cy="438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97"/>
          <p:cNvSpPr txBox="1"/>
          <p:nvPr>
            <p:ph type="title"/>
          </p:nvPr>
        </p:nvSpPr>
        <p:spPr>
          <a:xfrm>
            <a:off x="392950" y="540000"/>
            <a:ext cx="7046400" cy="76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Segments Average Spending</a:t>
            </a:r>
            <a:endParaRPr/>
          </a:p>
        </p:txBody>
      </p:sp>
      <p:pic>
        <p:nvPicPr>
          <p:cNvPr id="806" name="Google Shape;806;p97"/>
          <p:cNvPicPr preferRelativeResize="0"/>
          <p:nvPr/>
        </p:nvPicPr>
        <p:blipFill>
          <a:blip r:embed="rId3">
            <a:alphaModFix/>
          </a:blip>
          <a:stretch>
            <a:fillRect/>
          </a:stretch>
        </p:blipFill>
        <p:spPr>
          <a:xfrm>
            <a:off x="392950" y="1461475"/>
            <a:ext cx="6153477" cy="2584725"/>
          </a:xfrm>
          <a:prstGeom prst="rect">
            <a:avLst/>
          </a:prstGeom>
          <a:noFill/>
          <a:ln>
            <a:noFill/>
          </a:ln>
        </p:spPr>
      </p:pic>
      <p:sp>
        <p:nvSpPr>
          <p:cNvPr id="807" name="Google Shape;807;p97"/>
          <p:cNvSpPr/>
          <p:nvPr/>
        </p:nvSpPr>
        <p:spPr>
          <a:xfrm>
            <a:off x="6775800" y="3364838"/>
            <a:ext cx="2283300" cy="123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97"/>
          <p:cNvSpPr txBox="1"/>
          <p:nvPr>
            <p:ph idx="4294967295" type="title"/>
          </p:nvPr>
        </p:nvSpPr>
        <p:spPr>
          <a:xfrm>
            <a:off x="6690900" y="3484988"/>
            <a:ext cx="2453100" cy="99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Need Attention</a:t>
            </a:r>
            <a:endParaRPr sz="2500"/>
          </a:p>
        </p:txBody>
      </p:sp>
      <p:sp>
        <p:nvSpPr>
          <p:cNvPr id="809" name="Google Shape;809;p97"/>
          <p:cNvSpPr txBox="1"/>
          <p:nvPr>
            <p:ph idx="4294967295" type="subTitle"/>
          </p:nvPr>
        </p:nvSpPr>
        <p:spPr>
          <a:xfrm>
            <a:off x="4796825" y="4774500"/>
            <a:ext cx="4356600" cy="4452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Segments with great value when converted back</a:t>
            </a:r>
            <a:endParaRPr b="1"/>
          </a:p>
        </p:txBody>
      </p:sp>
      <p:sp>
        <p:nvSpPr>
          <p:cNvPr id="810" name="Google Shape;810;p97"/>
          <p:cNvSpPr/>
          <p:nvPr/>
        </p:nvSpPr>
        <p:spPr>
          <a:xfrm flipH="1" rot="10800000">
            <a:off x="6793925" y="4731674"/>
            <a:ext cx="2368200" cy="438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97"/>
          <p:cNvSpPr/>
          <p:nvPr/>
        </p:nvSpPr>
        <p:spPr>
          <a:xfrm>
            <a:off x="6775800" y="2075350"/>
            <a:ext cx="2283300" cy="123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97"/>
          <p:cNvSpPr txBox="1"/>
          <p:nvPr>
            <p:ph idx="4294967295" type="title"/>
          </p:nvPr>
        </p:nvSpPr>
        <p:spPr>
          <a:xfrm>
            <a:off x="6690900" y="2195500"/>
            <a:ext cx="2453100" cy="99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At Risk</a:t>
            </a:r>
            <a:endParaRPr sz="2500"/>
          </a:p>
        </p:txBody>
      </p:sp>
      <p:sp>
        <p:nvSpPr>
          <p:cNvPr id="813" name="Google Shape;813;p97"/>
          <p:cNvSpPr/>
          <p:nvPr/>
        </p:nvSpPr>
        <p:spPr>
          <a:xfrm>
            <a:off x="6775800" y="785850"/>
            <a:ext cx="2283300" cy="123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97"/>
          <p:cNvSpPr txBox="1"/>
          <p:nvPr>
            <p:ph idx="4294967295" type="title"/>
          </p:nvPr>
        </p:nvSpPr>
        <p:spPr>
          <a:xfrm>
            <a:off x="6690900" y="906000"/>
            <a:ext cx="2453100" cy="99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Can’t Lose Them</a:t>
            </a:r>
            <a:endParaRPr sz="2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98"/>
          <p:cNvSpPr txBox="1"/>
          <p:nvPr>
            <p:ph type="title"/>
          </p:nvPr>
        </p:nvSpPr>
        <p:spPr>
          <a:xfrm>
            <a:off x="392950" y="540000"/>
            <a:ext cx="7046400" cy="76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Segments Total Spending</a:t>
            </a:r>
            <a:endParaRPr/>
          </a:p>
        </p:txBody>
      </p:sp>
      <p:pic>
        <p:nvPicPr>
          <p:cNvPr id="820" name="Google Shape;820;p98"/>
          <p:cNvPicPr preferRelativeResize="0"/>
          <p:nvPr/>
        </p:nvPicPr>
        <p:blipFill>
          <a:blip r:embed="rId3">
            <a:alphaModFix/>
          </a:blip>
          <a:stretch>
            <a:fillRect/>
          </a:stretch>
        </p:blipFill>
        <p:spPr>
          <a:xfrm>
            <a:off x="392950" y="1447325"/>
            <a:ext cx="6153477" cy="2584725"/>
          </a:xfrm>
          <a:prstGeom prst="rect">
            <a:avLst/>
          </a:prstGeom>
          <a:noFill/>
          <a:ln>
            <a:noFill/>
          </a:ln>
        </p:spPr>
      </p:pic>
      <p:sp>
        <p:nvSpPr>
          <p:cNvPr id="821" name="Google Shape;821;p98"/>
          <p:cNvSpPr/>
          <p:nvPr/>
        </p:nvSpPr>
        <p:spPr>
          <a:xfrm>
            <a:off x="6793925" y="3424925"/>
            <a:ext cx="2283300" cy="123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98"/>
          <p:cNvSpPr txBox="1"/>
          <p:nvPr>
            <p:ph idx="4294967295" type="title"/>
          </p:nvPr>
        </p:nvSpPr>
        <p:spPr>
          <a:xfrm>
            <a:off x="6864725" y="3545075"/>
            <a:ext cx="2141700" cy="99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Up to </a:t>
            </a:r>
            <a:r>
              <a:rPr lang="en"/>
              <a:t>29.56%</a:t>
            </a:r>
            <a:endParaRPr/>
          </a:p>
        </p:txBody>
      </p:sp>
      <p:sp>
        <p:nvSpPr>
          <p:cNvPr id="823" name="Google Shape;823;p98"/>
          <p:cNvSpPr txBox="1"/>
          <p:nvPr>
            <p:ph idx="4294967295" type="subTitle"/>
          </p:nvPr>
        </p:nvSpPr>
        <p:spPr>
          <a:xfrm>
            <a:off x="4266200" y="4774500"/>
            <a:ext cx="4887300" cy="4452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Revenue comes from only 14.9% customers (Champions) </a:t>
            </a:r>
            <a:endParaRPr b="1"/>
          </a:p>
        </p:txBody>
      </p:sp>
      <p:sp>
        <p:nvSpPr>
          <p:cNvPr id="824" name="Google Shape;824;p98"/>
          <p:cNvSpPr/>
          <p:nvPr/>
        </p:nvSpPr>
        <p:spPr>
          <a:xfrm flipH="1" rot="10800000">
            <a:off x="6793925" y="4731674"/>
            <a:ext cx="2368200" cy="43800"/>
          </a:xfrm>
          <a:prstGeom prst="rect">
            <a:avLst/>
          </a:prstGeom>
          <a:gradFill>
            <a:gsLst>
              <a:gs pos="0">
                <a:schemeClr val="accent6"/>
              </a:gs>
              <a:gs pos="23000">
                <a:schemeClr val="accent5"/>
              </a:gs>
              <a:gs pos="50000">
                <a:schemeClr val="accent4"/>
              </a:gs>
              <a:gs pos="76000">
                <a:schemeClr val="accen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99"/>
          <p:cNvSpPr/>
          <p:nvPr/>
        </p:nvSpPr>
        <p:spPr>
          <a:xfrm>
            <a:off x="-49525" y="56600"/>
            <a:ext cx="8504100" cy="5037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99"/>
          <p:cNvSpPr txBox="1"/>
          <p:nvPr>
            <p:ph type="title"/>
          </p:nvPr>
        </p:nvSpPr>
        <p:spPr>
          <a:xfrm rot="5400000">
            <a:off x="4854138" y="22896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Actionables</a:t>
            </a:r>
            <a:endParaRPr>
              <a:solidFill>
                <a:schemeClr val="accent3"/>
              </a:solidFill>
            </a:endParaRPr>
          </a:p>
        </p:txBody>
      </p:sp>
      <p:graphicFrame>
        <p:nvGraphicFramePr>
          <p:cNvPr id="831" name="Google Shape;831;p99"/>
          <p:cNvGraphicFramePr/>
          <p:nvPr/>
        </p:nvGraphicFramePr>
        <p:xfrm>
          <a:off x="234425" y="74750"/>
          <a:ext cx="3000000" cy="3000000"/>
        </p:xfrm>
        <a:graphic>
          <a:graphicData uri="http://schemas.openxmlformats.org/drawingml/2006/table">
            <a:tbl>
              <a:tblPr>
                <a:noFill/>
                <a:tableStyleId>{F275733A-787E-401E-A4D9-847B69546DAE}</a:tableStyleId>
              </a:tblPr>
              <a:tblGrid>
                <a:gridCol w="1252800"/>
                <a:gridCol w="2193200"/>
                <a:gridCol w="2348850"/>
                <a:gridCol w="2178950"/>
              </a:tblGrid>
              <a:tr h="292425">
                <a:tc>
                  <a:txBody>
                    <a:bodyPr/>
                    <a:lstStyle/>
                    <a:p>
                      <a:pPr indent="0" lvl="0" marL="0" rtl="0" algn="ctr">
                        <a:spcBef>
                          <a:spcPts val="0"/>
                        </a:spcBef>
                        <a:spcAft>
                          <a:spcPts val="0"/>
                        </a:spcAft>
                        <a:buNone/>
                      </a:pPr>
                      <a:r>
                        <a:rPr b="1" lang="en" sz="800">
                          <a:solidFill>
                            <a:srgbClr val="FFFFFF"/>
                          </a:solidFill>
                        </a:rPr>
                        <a:t>Customer Segment</a:t>
                      </a:r>
                      <a:endParaRPr b="1" sz="800">
                        <a:solidFill>
                          <a:srgbClr val="FFFFFF"/>
                        </a:solidFill>
                      </a:endParaRPr>
                    </a:p>
                  </a:txBody>
                  <a:tcPr marT="91425" marB="91425" marR="91425" marL="91425">
                    <a:solidFill>
                      <a:schemeClr val="accent5"/>
                    </a:solidFill>
                  </a:tcPr>
                </a:tc>
                <a:tc>
                  <a:txBody>
                    <a:bodyPr/>
                    <a:lstStyle/>
                    <a:p>
                      <a:pPr indent="0" lvl="0" marL="0" rtl="0" algn="ctr">
                        <a:spcBef>
                          <a:spcPts val="0"/>
                        </a:spcBef>
                        <a:spcAft>
                          <a:spcPts val="0"/>
                        </a:spcAft>
                        <a:buNone/>
                      </a:pPr>
                      <a:r>
                        <a:rPr b="1" lang="en" sz="800">
                          <a:solidFill>
                            <a:srgbClr val="FFFFFF"/>
                          </a:solidFill>
                        </a:rPr>
                        <a:t>Scores</a:t>
                      </a:r>
                      <a:endParaRPr b="1" sz="800">
                        <a:solidFill>
                          <a:srgbClr val="FFFFFF"/>
                        </a:solidFill>
                      </a:endParaRPr>
                    </a:p>
                  </a:txBody>
                  <a:tcPr marT="91425" marB="91425" marR="91425" marL="91425">
                    <a:solidFill>
                      <a:schemeClr val="accent1"/>
                    </a:solidFill>
                  </a:tcPr>
                </a:tc>
                <a:tc>
                  <a:txBody>
                    <a:bodyPr/>
                    <a:lstStyle/>
                    <a:p>
                      <a:pPr indent="0" lvl="0" marL="0" rtl="0" algn="ctr">
                        <a:spcBef>
                          <a:spcPts val="0"/>
                        </a:spcBef>
                        <a:spcAft>
                          <a:spcPts val="0"/>
                        </a:spcAft>
                        <a:buNone/>
                      </a:pPr>
                      <a:r>
                        <a:rPr b="1" lang="en" sz="800">
                          <a:solidFill>
                            <a:srgbClr val="FFFFFF"/>
                          </a:solidFill>
                        </a:rPr>
                        <a:t>Activity</a:t>
                      </a:r>
                      <a:endParaRPr b="1" sz="800">
                        <a:solidFill>
                          <a:srgbClr val="FFFFFF"/>
                        </a:solidFill>
                      </a:endParaRPr>
                    </a:p>
                  </a:txBody>
                  <a:tcPr marT="91425" marB="91425" marR="91425" marL="91425">
                    <a:solidFill>
                      <a:schemeClr val="accent1"/>
                    </a:solidFill>
                  </a:tcPr>
                </a:tc>
                <a:tc>
                  <a:txBody>
                    <a:bodyPr/>
                    <a:lstStyle/>
                    <a:p>
                      <a:pPr indent="0" lvl="0" marL="0" rtl="0" algn="ctr">
                        <a:spcBef>
                          <a:spcPts val="0"/>
                        </a:spcBef>
                        <a:spcAft>
                          <a:spcPts val="0"/>
                        </a:spcAft>
                        <a:buNone/>
                      </a:pPr>
                      <a:r>
                        <a:rPr b="1" lang="en" sz="800">
                          <a:solidFill>
                            <a:srgbClr val="FFFFFF"/>
                          </a:solidFill>
                        </a:rPr>
                        <a:t>Actionable Tip</a:t>
                      </a:r>
                      <a:endParaRPr b="1" sz="800">
                        <a:solidFill>
                          <a:srgbClr val="FFFFFF"/>
                        </a:solidFill>
                      </a:endParaRPr>
                    </a:p>
                  </a:txBody>
                  <a:tcPr marT="91425" marB="91425" marR="91425" marL="91425">
                    <a:solidFill>
                      <a:schemeClr val="accent1"/>
                    </a:solidFill>
                  </a:tcPr>
                </a:tc>
              </a:tr>
              <a:tr h="332625">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Champions</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555, 554, 544, 545, 454, 455, 445</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Bought Recently, buy often and spend the most!</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Reward them. Can be early adopters for new products. Will promote your brand.</a:t>
                      </a:r>
                      <a:endParaRPr sz="700">
                        <a:solidFill>
                          <a:srgbClr val="FFFFFF"/>
                        </a:solidFill>
                        <a:latin typeface="Open Sans"/>
                        <a:ea typeface="Open Sans"/>
                        <a:cs typeface="Open Sans"/>
                        <a:sym typeface="Open Sans"/>
                      </a:endParaRPr>
                    </a:p>
                  </a:txBody>
                  <a:tcPr marT="91425" marB="91425" marR="91425" marL="91425"/>
                </a:tc>
              </a:tr>
              <a:tr h="292425">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Loyal Customers</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543, 444, 435, 355, 354, 345, 344, 335</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Spend good money with us often. Responsive to promotions.</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Upsell higher value products. Ask for reviews. Engage them. </a:t>
                      </a:r>
                      <a:endParaRPr sz="700">
                        <a:solidFill>
                          <a:srgbClr val="FFFFFF"/>
                        </a:solidFill>
                        <a:latin typeface="Open Sans"/>
                        <a:ea typeface="Open Sans"/>
                        <a:cs typeface="Open Sans"/>
                        <a:sym typeface="Open Sans"/>
                      </a:endParaRPr>
                    </a:p>
                  </a:txBody>
                  <a:tcPr marT="91425" marB="91425" marR="91425" marL="91425"/>
                </a:tc>
              </a:tr>
              <a:tr h="292425">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Potential Loyalist</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553, 551, 552, 541, 542, 533, 532, 531, 452, 451, 442, 441, 431, 453, 433, 432, 423, 353, 352, 351, 342, 341, 333, 323</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Recent customers but spent a good amount and bought more than once.</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Offer membership / loyalty program, recommend other products.</a:t>
                      </a:r>
                      <a:endParaRPr sz="700">
                        <a:solidFill>
                          <a:srgbClr val="FFFFFF"/>
                        </a:solidFill>
                        <a:latin typeface="Open Sans"/>
                        <a:ea typeface="Open Sans"/>
                        <a:cs typeface="Open Sans"/>
                        <a:sym typeface="Open Sans"/>
                      </a:endParaRPr>
                    </a:p>
                  </a:txBody>
                  <a:tcPr marT="91425" marB="91425" marR="91425" marL="91425"/>
                </a:tc>
              </a:tr>
              <a:tr h="332625">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New Customers</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512, 511, 422, 421 412, 411, 311</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Bought most recently, but not often.</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Provide on-boarding support, give them early success, start building relationship.</a:t>
                      </a:r>
                      <a:endParaRPr sz="700">
                        <a:solidFill>
                          <a:srgbClr val="FFFFFF"/>
                        </a:solidFill>
                        <a:latin typeface="Open Sans"/>
                        <a:ea typeface="Open Sans"/>
                        <a:cs typeface="Open Sans"/>
                        <a:sym typeface="Open Sans"/>
                      </a:endParaRPr>
                    </a:p>
                  </a:txBody>
                  <a:tcPr marT="91425" marB="91425" marR="91425" marL="91425"/>
                </a:tc>
              </a:tr>
              <a:tr h="292425">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Promising</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525, 524, 523, 522, 521, 515, 514, 513, 425,424, 413,414,415, 315, 314, 313</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Recent shoppers, but haven’t spent much.</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Create brand awareness, offer free trials.</a:t>
                      </a:r>
                      <a:endParaRPr sz="700">
                        <a:solidFill>
                          <a:srgbClr val="FFFFFF"/>
                        </a:solidFill>
                        <a:latin typeface="Open Sans"/>
                        <a:ea typeface="Open Sans"/>
                        <a:cs typeface="Open Sans"/>
                        <a:sym typeface="Open Sans"/>
                      </a:endParaRPr>
                    </a:p>
                  </a:txBody>
                  <a:tcPr marT="91425" marB="91425" marR="91425" marL="91425"/>
                </a:tc>
              </a:tr>
              <a:tr h="332625">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Need Attention</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535, 534, 443, 434, 343, 334, 325, 324</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Above average recency,frequency and monetary values. May not have bought very recently though.</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Make limited time offers. Recommend based on past purchases. Reactivate them.</a:t>
                      </a:r>
                      <a:endParaRPr sz="700">
                        <a:solidFill>
                          <a:srgbClr val="FFFFFF"/>
                        </a:solidFill>
                        <a:latin typeface="Open Sans"/>
                        <a:ea typeface="Open Sans"/>
                        <a:cs typeface="Open Sans"/>
                        <a:sym typeface="Open Sans"/>
                      </a:endParaRPr>
                    </a:p>
                  </a:txBody>
                  <a:tcPr marT="91425" marB="91425" marR="91425" marL="91425"/>
                </a:tc>
              </a:tr>
              <a:tr h="332625">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About To Sleep</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331, 321, 312, 221, 213, 231, 241, 251</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Below average recency, frequency and monetary values. Will lose them if not reactivated.</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Share valuable resources, recommend popular products / renewals at discount, reconnect with them.</a:t>
                      </a:r>
                      <a:endParaRPr sz="700">
                        <a:solidFill>
                          <a:srgbClr val="FFFFFF"/>
                        </a:solidFill>
                        <a:latin typeface="Open Sans"/>
                        <a:ea typeface="Open Sans"/>
                        <a:cs typeface="Open Sans"/>
                        <a:sym typeface="Open Sans"/>
                      </a:endParaRPr>
                    </a:p>
                  </a:txBody>
                  <a:tcPr marT="91425" marB="91425" marR="91425" marL="91425"/>
                </a:tc>
              </a:tr>
              <a:tr h="332625">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At Risk</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255, 254, 245, 244, 253, 252, 243, 242, 235, 234, 225, 224, 153, 152, 145, 143, 142, 135, 134, 133, 125, 124</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 sz="700">
                          <a:solidFill>
                            <a:srgbClr val="FFFFFF"/>
                          </a:solidFill>
                          <a:latin typeface="Open Sans"/>
                          <a:ea typeface="Open Sans"/>
                          <a:cs typeface="Open Sans"/>
                          <a:sym typeface="Open Sans"/>
                        </a:rPr>
                        <a:t>Spent big money and purchased often. But not long time ago. Need to bring them back!</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Send personalized e-mails to reconnect, offer renewals, provide helpful resources.</a:t>
                      </a:r>
                      <a:endParaRPr sz="700">
                        <a:solidFill>
                          <a:srgbClr val="FFFFFF"/>
                        </a:solidFill>
                        <a:latin typeface="Open Sans"/>
                        <a:ea typeface="Open Sans"/>
                        <a:cs typeface="Open Sans"/>
                        <a:sym typeface="Open Sans"/>
                      </a:endParaRPr>
                    </a:p>
                  </a:txBody>
                  <a:tcPr marT="91425" marB="91425" marR="91425" marL="91425"/>
                </a:tc>
              </a:tr>
              <a:tr h="332625">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Can’t Lose Them</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155, 154, 144, 214,215,115, 114, 113</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Made biggest purchases, and often. But haven’t returned for a long time</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Win them back via renewals or newer products. Don’t lose them to competition, talk to them.</a:t>
                      </a:r>
                      <a:endParaRPr sz="700">
                        <a:solidFill>
                          <a:srgbClr val="FFFFFF"/>
                        </a:solidFill>
                        <a:latin typeface="Open Sans"/>
                        <a:ea typeface="Open Sans"/>
                        <a:cs typeface="Open Sans"/>
                        <a:sym typeface="Open Sans"/>
                      </a:endParaRPr>
                    </a:p>
                  </a:txBody>
                  <a:tcPr marT="91425" marB="91425" marR="91425" marL="91425"/>
                </a:tc>
              </a:tr>
              <a:tr h="332625">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Hibernating</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	332, 322, 233, 232, 223, 222, 132, 123, 122, 212, 211</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Last purchase was long back, low spenders and low number of orders.</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Offer other relevant products and special discounts. Recreate brand value.</a:t>
                      </a:r>
                      <a:endParaRPr sz="700">
                        <a:solidFill>
                          <a:srgbClr val="FFFFFF"/>
                        </a:solidFill>
                        <a:latin typeface="Open Sans"/>
                        <a:ea typeface="Open Sans"/>
                        <a:cs typeface="Open Sans"/>
                        <a:sym typeface="Open Sans"/>
                      </a:endParaRPr>
                    </a:p>
                  </a:txBody>
                  <a:tcPr marT="91425" marB="91425" marR="91425" marL="91425"/>
                </a:tc>
              </a:tr>
              <a:tr h="292425">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Lost</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111, 112, 121, 131,141,151</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Lowest recency, frequency and monetary scores.</a:t>
                      </a:r>
                      <a:endParaRPr sz="700">
                        <a:solidFill>
                          <a:srgbClr val="FFFFFF"/>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700">
                          <a:solidFill>
                            <a:srgbClr val="FFFFFF"/>
                          </a:solidFill>
                          <a:latin typeface="Open Sans"/>
                          <a:ea typeface="Open Sans"/>
                          <a:cs typeface="Open Sans"/>
                          <a:sym typeface="Open Sans"/>
                        </a:rPr>
                        <a:t>Revive interest with reach out campaign, ignore otherwise.</a:t>
                      </a:r>
                      <a:endParaRPr sz="700">
                        <a:solidFill>
                          <a:srgbClr val="FFFFFF"/>
                        </a:solidFill>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100"/>
          <p:cNvSpPr txBox="1"/>
          <p:nvPr>
            <p:ph type="title"/>
          </p:nvPr>
        </p:nvSpPr>
        <p:spPr>
          <a:xfrm>
            <a:off x="1048800" y="463800"/>
            <a:ext cx="7046400" cy="76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837" name="Google Shape;837;p100"/>
          <p:cNvSpPr txBox="1"/>
          <p:nvPr/>
        </p:nvSpPr>
        <p:spPr>
          <a:xfrm>
            <a:off x="720000" y="1272075"/>
            <a:ext cx="7375200" cy="2986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rgbClr val="F2F2F2"/>
                </a:solidFill>
                <a:latin typeface="Open Sans"/>
                <a:ea typeface="Open Sans"/>
                <a:cs typeface="Open Sans"/>
                <a:sym typeface="Open Sans"/>
              </a:rPr>
              <a:t>Customer segmentation with the RFM methodology in sales is an effective way to help employees to focus their efforts by targeting customers on a priority basis and taking different actions on them.</a:t>
            </a:r>
            <a:endParaRPr>
              <a:solidFill>
                <a:srgbClr val="F2F2F2"/>
              </a:solidFill>
              <a:latin typeface="Open Sans"/>
              <a:ea typeface="Open Sans"/>
              <a:cs typeface="Open Sans"/>
              <a:sym typeface="Open Sans"/>
            </a:endParaRPr>
          </a:p>
          <a:p>
            <a:pPr indent="0" lvl="0" marL="0" rtl="0" algn="just">
              <a:spcBef>
                <a:spcPts val="0"/>
              </a:spcBef>
              <a:spcAft>
                <a:spcPts val="0"/>
              </a:spcAft>
              <a:buNone/>
            </a:pPr>
            <a:r>
              <a:t/>
            </a:r>
            <a:endParaRPr>
              <a:solidFill>
                <a:srgbClr val="F2F2F2"/>
              </a:solidFill>
              <a:latin typeface="Open Sans"/>
              <a:ea typeface="Open Sans"/>
              <a:cs typeface="Open Sans"/>
              <a:sym typeface="Open Sans"/>
            </a:endParaRPr>
          </a:p>
          <a:p>
            <a:pPr indent="0" lvl="0" marL="0" rtl="0" algn="just">
              <a:spcBef>
                <a:spcPts val="0"/>
              </a:spcBef>
              <a:spcAft>
                <a:spcPts val="0"/>
              </a:spcAft>
              <a:buNone/>
            </a:pPr>
            <a:r>
              <a:rPr lang="en">
                <a:solidFill>
                  <a:srgbClr val="F2F2F2"/>
                </a:solidFill>
                <a:latin typeface="Open Sans"/>
                <a:ea typeface="Open Sans"/>
                <a:cs typeface="Open Sans"/>
                <a:sym typeface="Open Sans"/>
              </a:rPr>
              <a:t>When taking actions, it can </a:t>
            </a:r>
            <a:r>
              <a:rPr lang="en">
                <a:solidFill>
                  <a:srgbClr val="F2F2F2"/>
                </a:solidFill>
                <a:latin typeface="Open Sans"/>
                <a:ea typeface="Open Sans"/>
                <a:cs typeface="Open Sans"/>
                <a:sym typeface="Open Sans"/>
              </a:rPr>
              <a:t>help to</a:t>
            </a:r>
            <a:r>
              <a:rPr lang="en">
                <a:solidFill>
                  <a:srgbClr val="F2F2F2"/>
                </a:solidFill>
                <a:latin typeface="Open Sans"/>
                <a:ea typeface="Open Sans"/>
                <a:cs typeface="Open Sans"/>
                <a:sym typeface="Open Sans"/>
              </a:rPr>
              <a:t> focus on segments that are </a:t>
            </a:r>
            <a:r>
              <a:rPr b="1" lang="en">
                <a:solidFill>
                  <a:srgbClr val="F2F2F2"/>
                </a:solidFill>
                <a:latin typeface="Open Sans"/>
                <a:ea typeface="Open Sans"/>
                <a:cs typeface="Open Sans"/>
                <a:sym typeface="Open Sans"/>
              </a:rPr>
              <a:t>low hanging fruits</a:t>
            </a:r>
            <a:r>
              <a:rPr lang="en">
                <a:solidFill>
                  <a:srgbClr val="F2F2F2"/>
                </a:solidFill>
                <a:latin typeface="Open Sans"/>
                <a:ea typeface="Open Sans"/>
                <a:cs typeface="Open Sans"/>
                <a:sym typeface="Open Sans"/>
              </a:rPr>
              <a:t>.</a:t>
            </a:r>
            <a:endParaRPr>
              <a:solidFill>
                <a:srgbClr val="F2F2F2"/>
              </a:solidFill>
              <a:latin typeface="Open Sans"/>
              <a:ea typeface="Open Sans"/>
              <a:cs typeface="Open Sans"/>
              <a:sym typeface="Open Sans"/>
            </a:endParaRPr>
          </a:p>
          <a:p>
            <a:pPr indent="0" lvl="0" marL="0" rtl="0" algn="just">
              <a:spcBef>
                <a:spcPts val="0"/>
              </a:spcBef>
              <a:spcAft>
                <a:spcPts val="0"/>
              </a:spcAft>
              <a:buNone/>
            </a:pPr>
            <a:r>
              <a:t/>
            </a:r>
            <a:endParaRPr>
              <a:solidFill>
                <a:srgbClr val="F2F2F2"/>
              </a:solidFill>
              <a:latin typeface="Open Sans"/>
              <a:ea typeface="Open Sans"/>
              <a:cs typeface="Open Sans"/>
              <a:sym typeface="Open Sans"/>
            </a:endParaRPr>
          </a:p>
          <a:p>
            <a:pPr indent="0" lvl="0" marL="0" rtl="0" algn="just">
              <a:spcBef>
                <a:spcPts val="0"/>
              </a:spcBef>
              <a:spcAft>
                <a:spcPts val="0"/>
              </a:spcAft>
              <a:buNone/>
            </a:pPr>
            <a:r>
              <a:rPr lang="en">
                <a:solidFill>
                  <a:srgbClr val="F2F2F2"/>
                </a:solidFill>
                <a:latin typeface="Open Sans"/>
                <a:ea typeface="Open Sans"/>
                <a:cs typeface="Open Sans"/>
                <a:sym typeface="Open Sans"/>
              </a:rPr>
              <a:t>This kind of project is also flexible as the number of segments can be adapted to the business needs, and the period of time in the analysis can be extended or reduced as well.</a:t>
            </a:r>
            <a:endParaRPr>
              <a:solidFill>
                <a:srgbClr val="F2F2F2"/>
              </a:solidFill>
              <a:latin typeface="Open Sans"/>
              <a:ea typeface="Open Sans"/>
              <a:cs typeface="Open Sans"/>
              <a:sym typeface="Open Sans"/>
            </a:endParaRPr>
          </a:p>
          <a:p>
            <a:pPr indent="0" lvl="0" marL="0" rtl="0" algn="just">
              <a:spcBef>
                <a:spcPts val="0"/>
              </a:spcBef>
              <a:spcAft>
                <a:spcPts val="0"/>
              </a:spcAft>
              <a:buNone/>
            </a:pPr>
            <a:r>
              <a:t/>
            </a:r>
            <a:endParaRPr>
              <a:solidFill>
                <a:srgbClr val="F2F2F2"/>
              </a:solidFill>
              <a:latin typeface="Open Sans"/>
              <a:ea typeface="Open Sans"/>
              <a:cs typeface="Open Sans"/>
              <a:sym typeface="Open Sans"/>
            </a:endParaRPr>
          </a:p>
          <a:p>
            <a:pPr indent="0" lvl="0" marL="0" rtl="0" algn="just">
              <a:spcBef>
                <a:spcPts val="0"/>
              </a:spcBef>
              <a:spcAft>
                <a:spcPts val="0"/>
              </a:spcAft>
              <a:buNone/>
            </a:pPr>
            <a:r>
              <a:rPr lang="en">
                <a:solidFill>
                  <a:srgbClr val="F2F2F2"/>
                </a:solidFill>
                <a:latin typeface="Open Sans"/>
                <a:ea typeface="Open Sans"/>
                <a:cs typeface="Open Sans"/>
                <a:sym typeface="Open Sans"/>
              </a:rPr>
              <a:t>Things to improve:</a:t>
            </a:r>
            <a:endParaRPr>
              <a:solidFill>
                <a:srgbClr val="F2F2F2"/>
              </a:solidFill>
              <a:latin typeface="Open Sans"/>
              <a:ea typeface="Open Sans"/>
              <a:cs typeface="Open Sans"/>
              <a:sym typeface="Open Sans"/>
            </a:endParaRPr>
          </a:p>
          <a:p>
            <a:pPr indent="-317500" lvl="0" marL="457200" rtl="0" algn="just">
              <a:spcBef>
                <a:spcPts val="0"/>
              </a:spcBef>
              <a:spcAft>
                <a:spcPts val="0"/>
              </a:spcAft>
              <a:buClr>
                <a:srgbClr val="F2F2F2"/>
              </a:buClr>
              <a:buSzPts val="1400"/>
              <a:buFont typeface="Open Sans"/>
              <a:buChar char="●"/>
            </a:pPr>
            <a:r>
              <a:rPr lang="en">
                <a:solidFill>
                  <a:srgbClr val="F2F2F2"/>
                </a:solidFill>
                <a:latin typeface="Open Sans"/>
                <a:ea typeface="Open Sans"/>
                <a:cs typeface="Open Sans"/>
                <a:sym typeface="Open Sans"/>
              </a:rPr>
              <a:t>Data Cleaning and Preparation</a:t>
            </a:r>
            <a:endParaRPr>
              <a:solidFill>
                <a:srgbClr val="F2F2F2"/>
              </a:solidFill>
              <a:latin typeface="Open Sans"/>
              <a:ea typeface="Open Sans"/>
              <a:cs typeface="Open Sans"/>
              <a:sym typeface="Open Sans"/>
            </a:endParaRPr>
          </a:p>
          <a:p>
            <a:pPr indent="-317500" lvl="0" marL="457200" rtl="0" algn="just">
              <a:spcBef>
                <a:spcPts val="0"/>
              </a:spcBef>
              <a:spcAft>
                <a:spcPts val="0"/>
              </a:spcAft>
              <a:buClr>
                <a:srgbClr val="F2F2F2"/>
              </a:buClr>
              <a:buSzPts val="1400"/>
              <a:buFont typeface="Open Sans"/>
              <a:buChar char="●"/>
            </a:pPr>
            <a:r>
              <a:rPr lang="en">
                <a:solidFill>
                  <a:srgbClr val="F2F2F2"/>
                </a:solidFill>
                <a:latin typeface="Open Sans"/>
                <a:ea typeface="Open Sans"/>
                <a:cs typeface="Open Sans"/>
                <a:sym typeface="Open Sans"/>
              </a:rPr>
              <a:t>Modelling</a:t>
            </a:r>
            <a:endParaRPr sz="1200">
              <a:solidFill>
                <a:srgbClr val="F2F2F2"/>
              </a:solidFill>
              <a:latin typeface="Open Sans"/>
              <a:ea typeface="Open Sans"/>
              <a:cs typeface="Open Sans"/>
              <a:sym typeface="Ope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101"/>
          <p:cNvSpPr txBox="1"/>
          <p:nvPr>
            <p:ph type="ctrTitle"/>
          </p:nvPr>
        </p:nvSpPr>
        <p:spPr>
          <a:xfrm>
            <a:off x="2727925" y="787650"/>
            <a:ext cx="3688200" cy="112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r>
              <a:rPr lang="en">
                <a:solidFill>
                  <a:schemeClr val="accent6"/>
                </a:solidFill>
              </a:rPr>
              <a:t>!</a:t>
            </a:r>
            <a:endParaRPr>
              <a:solidFill>
                <a:schemeClr val="accent6"/>
              </a:solidFill>
            </a:endParaRPr>
          </a:p>
        </p:txBody>
      </p:sp>
      <p:sp>
        <p:nvSpPr>
          <p:cNvPr id="843" name="Google Shape;843;p101"/>
          <p:cNvSpPr txBox="1"/>
          <p:nvPr>
            <p:ph idx="1" type="subTitle"/>
          </p:nvPr>
        </p:nvSpPr>
        <p:spPr>
          <a:xfrm>
            <a:off x="2679300" y="2005155"/>
            <a:ext cx="3785400" cy="4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4"/>
                </a:solidFill>
              </a:rPr>
              <a:t>Does anyone have any questions?</a:t>
            </a:r>
            <a:endParaRPr b="1">
              <a:solidFill>
                <a:schemeClr val="accent4"/>
              </a:solidFill>
            </a:endParaRPr>
          </a:p>
          <a:p>
            <a:pPr indent="0" lvl="0" marL="0" rtl="0" algn="ctr">
              <a:spcBef>
                <a:spcPts val="0"/>
              </a:spcBef>
              <a:spcAft>
                <a:spcPts val="0"/>
              </a:spcAft>
              <a:buNone/>
            </a:pPr>
            <a:r>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70"/>
          <p:cNvSpPr txBox="1"/>
          <p:nvPr>
            <p:ph idx="1" type="subTitle"/>
          </p:nvPr>
        </p:nvSpPr>
        <p:spPr>
          <a:xfrm>
            <a:off x="819425" y="3847125"/>
            <a:ext cx="7759800" cy="7545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a:solidFill>
                  <a:srgbClr val="F2F2F2"/>
                </a:solidFill>
                <a:latin typeface="Open Sans SemiBold"/>
                <a:ea typeface="Open Sans SemiBold"/>
                <a:cs typeface="Open Sans SemiBold"/>
                <a:sym typeface="Open Sans SemiBold"/>
              </a:rPr>
              <a:t> </a:t>
            </a:r>
            <a:r>
              <a:rPr lang="en" sz="1250">
                <a:solidFill>
                  <a:srgbClr val="FFFFFF"/>
                </a:solidFill>
                <a:latin typeface="Open Sans Medium"/>
                <a:ea typeface="Open Sans Medium"/>
                <a:cs typeface="Open Sans Medium"/>
                <a:sym typeface="Open Sans Medium"/>
              </a:rPr>
              <a:t>As internet access and adoption are rapidly increasing worldwide, the </a:t>
            </a:r>
            <a:r>
              <a:rPr lang="en" sz="1250" u="sng">
                <a:solidFill>
                  <a:srgbClr val="FFFFFF"/>
                </a:solidFill>
                <a:latin typeface="Open Sans Medium"/>
                <a:ea typeface="Open Sans Medium"/>
                <a:cs typeface="Open Sans Medium"/>
                <a:sym typeface="Open Sans Medium"/>
                <a:hlinkClick r:id="rId3">
                  <a:extLst>
                    <a:ext uri="{A12FA001-AC4F-418D-AE19-62706E023703}">
                      <ahyp:hlinkClr val="tx"/>
                    </a:ext>
                  </a:extLst>
                </a:hlinkClick>
              </a:rPr>
              <a:t>number of digital buyers</a:t>
            </a:r>
            <a:r>
              <a:rPr lang="en" sz="1250">
                <a:solidFill>
                  <a:srgbClr val="FFFFFF"/>
                </a:solidFill>
                <a:latin typeface="Open Sans Medium"/>
                <a:ea typeface="Open Sans Medium"/>
                <a:cs typeface="Open Sans Medium"/>
                <a:sym typeface="Open Sans Medium"/>
              </a:rPr>
              <a:t> keeps climbing every year. In 2020, over two billion people purchased goods or services online, and during the same year, </a:t>
            </a:r>
            <a:r>
              <a:rPr lang="en" sz="1250" u="sng">
                <a:solidFill>
                  <a:srgbClr val="FFFFFF"/>
                </a:solidFill>
                <a:latin typeface="Open Sans Medium"/>
                <a:ea typeface="Open Sans Medium"/>
                <a:cs typeface="Open Sans Medium"/>
                <a:sym typeface="Open Sans Medium"/>
                <a:hlinkClick r:id="rId4">
                  <a:extLst>
                    <a:ext uri="{A12FA001-AC4F-418D-AE19-62706E023703}">
                      <ahyp:hlinkClr val="tx"/>
                    </a:ext>
                  </a:extLst>
                </a:hlinkClick>
              </a:rPr>
              <a:t>e-retail sales</a:t>
            </a:r>
            <a:r>
              <a:rPr lang="en" sz="1250">
                <a:solidFill>
                  <a:srgbClr val="FFFFFF"/>
                </a:solidFill>
                <a:latin typeface="Open Sans Medium"/>
                <a:ea typeface="Open Sans Medium"/>
                <a:cs typeface="Open Sans Medium"/>
                <a:sym typeface="Open Sans Medium"/>
              </a:rPr>
              <a:t> surpassed 4.2 trillion U.S. dollars worldwide. In the year of the pandemic, global retail e-commerce sales grew with more than 25 percent</a:t>
            </a:r>
            <a:r>
              <a:rPr lang="en" sz="950">
                <a:solidFill>
                  <a:srgbClr val="FFFFFF"/>
                </a:solidFill>
                <a:latin typeface="Open Sans Medium"/>
                <a:ea typeface="Open Sans Medium"/>
                <a:cs typeface="Open Sans Medium"/>
                <a:sym typeface="Open Sans Medium"/>
              </a:rPr>
              <a:t>. </a:t>
            </a:r>
            <a:endParaRPr sz="950">
              <a:solidFill>
                <a:srgbClr val="FFFFFF"/>
              </a:solidFill>
              <a:latin typeface="Open Sans Medium"/>
              <a:ea typeface="Open Sans Medium"/>
              <a:cs typeface="Open Sans Medium"/>
              <a:sym typeface="Open Sans Medium"/>
            </a:endParaRPr>
          </a:p>
          <a:p>
            <a:pPr indent="0" lvl="0" marL="0" rtl="0" algn="ctr">
              <a:spcBef>
                <a:spcPts val="0"/>
              </a:spcBef>
              <a:spcAft>
                <a:spcPts val="0"/>
              </a:spcAft>
              <a:buClr>
                <a:schemeClr val="hlink"/>
              </a:buClr>
              <a:buSzPts val="1100"/>
              <a:buFont typeface="Arial"/>
              <a:buNone/>
            </a:pPr>
            <a:r>
              <a:t/>
            </a:r>
            <a:endParaRPr sz="1200">
              <a:solidFill>
                <a:srgbClr val="F2F2F2"/>
              </a:solidFill>
              <a:latin typeface="Arial"/>
              <a:ea typeface="Arial"/>
              <a:cs typeface="Arial"/>
              <a:sym typeface="Arial"/>
            </a:endParaRPr>
          </a:p>
          <a:p>
            <a:pPr indent="0" lvl="0" marL="0" rtl="0" algn="ctr">
              <a:spcBef>
                <a:spcPts val="0"/>
              </a:spcBef>
              <a:spcAft>
                <a:spcPts val="0"/>
              </a:spcAft>
              <a:buNone/>
            </a:pPr>
            <a:r>
              <a:t/>
            </a:r>
            <a:endParaRPr sz="1200">
              <a:solidFill>
                <a:srgbClr val="F2F2F2"/>
              </a:solidFill>
              <a:latin typeface="Arial"/>
              <a:ea typeface="Arial"/>
              <a:cs typeface="Arial"/>
              <a:sym typeface="Arial"/>
            </a:endParaRPr>
          </a:p>
          <a:p>
            <a:pPr indent="0" lvl="0" marL="0" rtl="0" algn="ctr">
              <a:spcBef>
                <a:spcPts val="0"/>
              </a:spcBef>
              <a:spcAft>
                <a:spcPts val="0"/>
              </a:spcAft>
              <a:buNone/>
            </a:pPr>
            <a:r>
              <a:t/>
            </a:r>
            <a:endParaRPr sz="1200">
              <a:solidFill>
                <a:srgbClr val="F2F2F2"/>
              </a:solidFill>
              <a:latin typeface="Arial"/>
              <a:ea typeface="Arial"/>
              <a:cs typeface="Arial"/>
              <a:sym typeface="Arial"/>
            </a:endParaRPr>
          </a:p>
          <a:p>
            <a:pPr indent="0" lvl="0" marL="0" rtl="0" algn="ctr">
              <a:spcBef>
                <a:spcPts val="0"/>
              </a:spcBef>
              <a:spcAft>
                <a:spcPts val="0"/>
              </a:spcAft>
              <a:buNone/>
            </a:pPr>
            <a:r>
              <a:t/>
            </a:r>
            <a:endParaRPr/>
          </a:p>
        </p:txBody>
      </p:sp>
      <p:sp>
        <p:nvSpPr>
          <p:cNvPr id="418" name="Google Shape;418;p70"/>
          <p:cNvSpPr txBox="1"/>
          <p:nvPr/>
        </p:nvSpPr>
        <p:spPr>
          <a:xfrm>
            <a:off x="4746700" y="3539325"/>
            <a:ext cx="22992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chemeClr val="accent1"/>
                </a:solidFill>
              </a:rPr>
              <a:t>Source : </a:t>
            </a:r>
            <a:r>
              <a:rPr lang="en" sz="800" u="sng">
                <a:solidFill>
                  <a:schemeClr val="accent1"/>
                </a:solidFill>
                <a:hlinkClick r:id="rId5">
                  <a:extLst>
                    <a:ext uri="{A12FA001-AC4F-418D-AE19-62706E023703}">
                      <ahyp:hlinkClr val="tx"/>
                    </a:ext>
                  </a:extLst>
                </a:hlinkClick>
              </a:rPr>
              <a:t>www.statista.com</a:t>
            </a:r>
            <a:endParaRPr sz="800">
              <a:solidFill>
                <a:schemeClr val="accent1"/>
              </a:solidFill>
            </a:endParaRPr>
          </a:p>
        </p:txBody>
      </p:sp>
      <p:pic>
        <p:nvPicPr>
          <p:cNvPr id="419" name="Google Shape;419;p70"/>
          <p:cNvPicPr preferRelativeResize="0"/>
          <p:nvPr/>
        </p:nvPicPr>
        <p:blipFill rotWithShape="1">
          <a:blip r:embed="rId6">
            <a:alphaModFix/>
          </a:blip>
          <a:srcRect b="0" l="0" r="0" t="0"/>
          <a:stretch/>
        </p:blipFill>
        <p:spPr>
          <a:xfrm>
            <a:off x="2433700" y="988650"/>
            <a:ext cx="4612200" cy="2564400"/>
          </a:xfrm>
          <a:prstGeom prst="rect">
            <a:avLst/>
          </a:prstGeom>
          <a:noFill/>
          <a:ln>
            <a:noFill/>
          </a:ln>
        </p:spPr>
      </p:pic>
      <p:sp>
        <p:nvSpPr>
          <p:cNvPr id="420" name="Google Shape;420;p70"/>
          <p:cNvSpPr txBox="1"/>
          <p:nvPr>
            <p:ph type="title"/>
          </p:nvPr>
        </p:nvSpPr>
        <p:spPr>
          <a:xfrm>
            <a:off x="1078550" y="76200"/>
            <a:ext cx="6987000" cy="6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e-commerce on the rise</a:t>
            </a:r>
            <a:endParaRPr>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1"/>
          <p:cNvSpPr txBox="1"/>
          <p:nvPr>
            <p:ph type="title"/>
          </p:nvPr>
        </p:nvSpPr>
        <p:spPr>
          <a:xfrm>
            <a:off x="773150" y="321825"/>
            <a:ext cx="3798900" cy="9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 about customers..</a:t>
            </a:r>
            <a:endParaRPr/>
          </a:p>
        </p:txBody>
      </p:sp>
      <p:pic>
        <p:nvPicPr>
          <p:cNvPr id="426" name="Google Shape;426;p71"/>
          <p:cNvPicPr preferRelativeResize="0"/>
          <p:nvPr/>
        </p:nvPicPr>
        <p:blipFill rotWithShape="1">
          <a:blip r:embed="rId3">
            <a:alphaModFix/>
          </a:blip>
          <a:srcRect b="0" l="37481" r="7358" t="0"/>
          <a:stretch/>
        </p:blipFill>
        <p:spPr>
          <a:xfrm>
            <a:off x="5034750" y="219925"/>
            <a:ext cx="3892977" cy="4703650"/>
          </a:xfrm>
          <a:prstGeom prst="rect">
            <a:avLst/>
          </a:prstGeom>
          <a:noFill/>
          <a:ln>
            <a:noFill/>
          </a:ln>
        </p:spPr>
      </p:pic>
      <p:sp>
        <p:nvSpPr>
          <p:cNvPr id="427" name="Google Shape;427;p71"/>
          <p:cNvSpPr/>
          <p:nvPr/>
        </p:nvSpPr>
        <p:spPr>
          <a:xfrm rot="10800000">
            <a:off x="720008" y="1531816"/>
            <a:ext cx="660300" cy="660300"/>
          </a:xfrm>
          <a:prstGeom prst="ellipse">
            <a:avLst/>
          </a:prstGeom>
          <a:gradFill>
            <a:gsLst>
              <a:gs pos="0">
                <a:srgbClr val="A7ECC8"/>
              </a:gs>
              <a:gs pos="100000">
                <a:srgbClr val="A49EFF"/>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1"/>
          <p:cNvSpPr/>
          <p:nvPr/>
        </p:nvSpPr>
        <p:spPr>
          <a:xfrm>
            <a:off x="720000" y="2665113"/>
            <a:ext cx="660000" cy="660000"/>
          </a:xfrm>
          <a:prstGeom prst="ellipse">
            <a:avLst/>
          </a:prstGeom>
          <a:gradFill>
            <a:gsLst>
              <a:gs pos="0">
                <a:srgbClr val="FFBB43"/>
              </a:gs>
              <a:gs pos="100000">
                <a:srgbClr val="A49E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1"/>
          <p:cNvSpPr/>
          <p:nvPr/>
        </p:nvSpPr>
        <p:spPr>
          <a:xfrm>
            <a:off x="722725" y="3943500"/>
            <a:ext cx="660000" cy="660000"/>
          </a:xfrm>
          <a:prstGeom prst="ellipse">
            <a:avLst/>
          </a:prstGeom>
          <a:gradFill>
            <a:gsLst>
              <a:gs pos="0">
                <a:srgbClr val="EB62F0"/>
              </a:gs>
              <a:gs pos="100000">
                <a:srgbClr val="A49E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71"/>
          <p:cNvGrpSpPr/>
          <p:nvPr/>
        </p:nvGrpSpPr>
        <p:grpSpPr>
          <a:xfrm>
            <a:off x="903456" y="1677208"/>
            <a:ext cx="293743" cy="369514"/>
            <a:chOff x="930868" y="1411921"/>
            <a:chExt cx="293743" cy="369514"/>
          </a:xfrm>
        </p:grpSpPr>
        <p:sp>
          <p:nvSpPr>
            <p:cNvPr id="431" name="Google Shape;431;p71"/>
            <p:cNvSpPr/>
            <p:nvPr/>
          </p:nvSpPr>
          <p:spPr>
            <a:xfrm>
              <a:off x="1023567" y="1645720"/>
              <a:ext cx="108638" cy="43345"/>
            </a:xfrm>
            <a:custGeom>
              <a:rect b="b" l="l" r="r" t="t"/>
              <a:pathLst>
                <a:path extrusionOk="0" h="1183" w="2965">
                  <a:moveTo>
                    <a:pt x="2343" y="394"/>
                  </a:moveTo>
                  <a:cubicBezTo>
                    <a:pt x="2442" y="394"/>
                    <a:pt x="2530" y="464"/>
                    <a:pt x="2544" y="562"/>
                  </a:cubicBezTo>
                  <a:cubicBezTo>
                    <a:pt x="2562" y="684"/>
                    <a:pt x="2468" y="788"/>
                    <a:pt x="2349" y="788"/>
                  </a:cubicBezTo>
                  <a:lnTo>
                    <a:pt x="615" y="788"/>
                  </a:lnTo>
                  <a:cubicBezTo>
                    <a:pt x="498" y="788"/>
                    <a:pt x="403" y="684"/>
                    <a:pt x="421" y="562"/>
                  </a:cubicBezTo>
                  <a:cubicBezTo>
                    <a:pt x="436" y="464"/>
                    <a:pt x="524" y="394"/>
                    <a:pt x="623" y="394"/>
                  </a:cubicBezTo>
                  <a:close/>
                  <a:moveTo>
                    <a:pt x="628" y="0"/>
                  </a:moveTo>
                  <a:cubicBezTo>
                    <a:pt x="317" y="0"/>
                    <a:pt x="50" y="236"/>
                    <a:pt x="27" y="546"/>
                  </a:cubicBezTo>
                  <a:cubicBezTo>
                    <a:pt x="1" y="892"/>
                    <a:pt x="275" y="1183"/>
                    <a:pt x="616" y="1183"/>
                  </a:cubicBezTo>
                  <a:lnTo>
                    <a:pt x="2349" y="1183"/>
                  </a:lnTo>
                  <a:cubicBezTo>
                    <a:pt x="2690" y="1183"/>
                    <a:pt x="2965" y="892"/>
                    <a:pt x="2939" y="546"/>
                  </a:cubicBezTo>
                  <a:cubicBezTo>
                    <a:pt x="2914" y="236"/>
                    <a:pt x="2648" y="0"/>
                    <a:pt x="2337" y="0"/>
                  </a:cubicBezTo>
                  <a:close/>
                </a:path>
              </a:pathLst>
            </a:custGeom>
            <a:solidFill>
              <a:srgbClr val="2C1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1"/>
            <p:cNvSpPr/>
            <p:nvPr/>
          </p:nvSpPr>
          <p:spPr>
            <a:xfrm>
              <a:off x="930868" y="1411921"/>
              <a:ext cx="293743" cy="369514"/>
            </a:xfrm>
            <a:custGeom>
              <a:rect b="b" l="l" r="r" t="t"/>
              <a:pathLst>
                <a:path extrusionOk="0" h="10085" w="8017">
                  <a:moveTo>
                    <a:pt x="4013" y="394"/>
                  </a:moveTo>
                  <a:cubicBezTo>
                    <a:pt x="4865" y="394"/>
                    <a:pt x="5665" y="675"/>
                    <a:pt x="6328" y="1206"/>
                  </a:cubicBezTo>
                  <a:cubicBezTo>
                    <a:pt x="6830" y="1608"/>
                    <a:pt x="7219" y="2137"/>
                    <a:pt x="7456" y="2729"/>
                  </a:cubicBezTo>
                  <a:cubicBezTo>
                    <a:pt x="7266" y="2650"/>
                    <a:pt x="7063" y="2610"/>
                    <a:pt x="6861" y="2610"/>
                  </a:cubicBezTo>
                  <a:cubicBezTo>
                    <a:pt x="6525" y="2610"/>
                    <a:pt x="6190" y="2719"/>
                    <a:pt x="5912" y="2937"/>
                  </a:cubicBezTo>
                  <a:cubicBezTo>
                    <a:pt x="5642" y="2725"/>
                    <a:pt x="5311" y="2609"/>
                    <a:pt x="4962" y="2609"/>
                  </a:cubicBezTo>
                  <a:cubicBezTo>
                    <a:pt x="4614" y="2609"/>
                    <a:pt x="4282" y="2725"/>
                    <a:pt x="4012" y="2937"/>
                  </a:cubicBezTo>
                  <a:cubicBezTo>
                    <a:pt x="3742" y="2724"/>
                    <a:pt x="3411" y="2609"/>
                    <a:pt x="3062" y="2609"/>
                  </a:cubicBezTo>
                  <a:cubicBezTo>
                    <a:pt x="2714" y="2609"/>
                    <a:pt x="2383" y="2725"/>
                    <a:pt x="2113" y="2937"/>
                  </a:cubicBezTo>
                  <a:cubicBezTo>
                    <a:pt x="1835" y="2719"/>
                    <a:pt x="1499" y="2610"/>
                    <a:pt x="1164" y="2610"/>
                  </a:cubicBezTo>
                  <a:cubicBezTo>
                    <a:pt x="961" y="2610"/>
                    <a:pt x="759" y="2650"/>
                    <a:pt x="569" y="2729"/>
                  </a:cubicBezTo>
                  <a:cubicBezTo>
                    <a:pt x="806" y="2137"/>
                    <a:pt x="1195" y="1608"/>
                    <a:pt x="1697" y="1206"/>
                  </a:cubicBezTo>
                  <a:cubicBezTo>
                    <a:pt x="2360" y="675"/>
                    <a:pt x="3161" y="394"/>
                    <a:pt x="4013" y="394"/>
                  </a:cubicBezTo>
                  <a:close/>
                  <a:moveTo>
                    <a:pt x="3059" y="3003"/>
                  </a:moveTo>
                  <a:cubicBezTo>
                    <a:pt x="3340" y="3003"/>
                    <a:pt x="3603" y="3103"/>
                    <a:pt x="3812" y="3286"/>
                  </a:cubicBezTo>
                  <a:lnTo>
                    <a:pt x="3812" y="5202"/>
                  </a:lnTo>
                  <a:lnTo>
                    <a:pt x="2375" y="3229"/>
                  </a:lnTo>
                  <a:cubicBezTo>
                    <a:pt x="2572" y="3083"/>
                    <a:pt x="2809" y="3003"/>
                    <a:pt x="3059" y="3003"/>
                  </a:cubicBezTo>
                  <a:close/>
                  <a:moveTo>
                    <a:pt x="4959" y="3003"/>
                  </a:moveTo>
                  <a:cubicBezTo>
                    <a:pt x="5208" y="3003"/>
                    <a:pt x="5447" y="3083"/>
                    <a:pt x="5643" y="3229"/>
                  </a:cubicBezTo>
                  <a:lnTo>
                    <a:pt x="4206" y="5202"/>
                  </a:lnTo>
                  <a:lnTo>
                    <a:pt x="4206" y="3286"/>
                  </a:lnTo>
                  <a:cubicBezTo>
                    <a:pt x="4415" y="3103"/>
                    <a:pt x="4679" y="3003"/>
                    <a:pt x="4959" y="3003"/>
                  </a:cubicBezTo>
                  <a:close/>
                  <a:moveTo>
                    <a:pt x="1164" y="3004"/>
                  </a:moveTo>
                  <a:cubicBezTo>
                    <a:pt x="1453" y="3004"/>
                    <a:pt x="1742" y="3112"/>
                    <a:pt x="1965" y="3330"/>
                  </a:cubicBezTo>
                  <a:lnTo>
                    <a:pt x="3499" y="5436"/>
                  </a:lnTo>
                  <a:lnTo>
                    <a:pt x="3488" y="5436"/>
                  </a:lnTo>
                  <a:lnTo>
                    <a:pt x="532" y="3193"/>
                  </a:lnTo>
                  <a:cubicBezTo>
                    <a:pt x="723" y="3067"/>
                    <a:pt x="944" y="3004"/>
                    <a:pt x="1164" y="3004"/>
                  </a:cubicBezTo>
                  <a:close/>
                  <a:moveTo>
                    <a:pt x="6861" y="3004"/>
                  </a:moveTo>
                  <a:cubicBezTo>
                    <a:pt x="7082" y="3004"/>
                    <a:pt x="7303" y="3067"/>
                    <a:pt x="7494" y="3193"/>
                  </a:cubicBezTo>
                  <a:lnTo>
                    <a:pt x="4537" y="5436"/>
                  </a:lnTo>
                  <a:lnTo>
                    <a:pt x="4526" y="5436"/>
                  </a:lnTo>
                  <a:lnTo>
                    <a:pt x="6061" y="3330"/>
                  </a:lnTo>
                  <a:cubicBezTo>
                    <a:pt x="6283" y="3112"/>
                    <a:pt x="6572" y="3004"/>
                    <a:pt x="6861" y="3004"/>
                  </a:cubicBezTo>
                  <a:close/>
                  <a:moveTo>
                    <a:pt x="4009" y="0"/>
                  </a:moveTo>
                  <a:cubicBezTo>
                    <a:pt x="3080" y="0"/>
                    <a:pt x="2171" y="319"/>
                    <a:pt x="1447" y="898"/>
                  </a:cubicBezTo>
                  <a:cubicBezTo>
                    <a:pt x="735" y="1470"/>
                    <a:pt x="227" y="2270"/>
                    <a:pt x="19" y="3154"/>
                  </a:cubicBezTo>
                  <a:cubicBezTo>
                    <a:pt x="1" y="3231"/>
                    <a:pt x="30" y="3310"/>
                    <a:pt x="92" y="3356"/>
                  </a:cubicBezTo>
                  <a:lnTo>
                    <a:pt x="2832" y="5436"/>
                  </a:lnTo>
                  <a:lnTo>
                    <a:pt x="1679" y="5436"/>
                  </a:lnTo>
                  <a:cubicBezTo>
                    <a:pt x="1465" y="5436"/>
                    <a:pt x="1291" y="5610"/>
                    <a:pt x="1291" y="5824"/>
                  </a:cubicBezTo>
                  <a:lnTo>
                    <a:pt x="1291" y="9879"/>
                  </a:lnTo>
                  <a:cubicBezTo>
                    <a:pt x="1291" y="9992"/>
                    <a:pt x="1383" y="10085"/>
                    <a:pt x="1496" y="10085"/>
                  </a:cubicBezTo>
                  <a:lnTo>
                    <a:pt x="3189" y="10085"/>
                  </a:lnTo>
                  <a:cubicBezTo>
                    <a:pt x="3208" y="10085"/>
                    <a:pt x="3227" y="10077"/>
                    <a:pt x="3240" y="10062"/>
                  </a:cubicBezTo>
                  <a:cubicBezTo>
                    <a:pt x="3406" y="9893"/>
                    <a:pt x="3288" y="9691"/>
                    <a:pt x="3123" y="9691"/>
                  </a:cubicBezTo>
                  <a:lnTo>
                    <a:pt x="1882" y="9691"/>
                  </a:lnTo>
                  <a:cubicBezTo>
                    <a:pt x="1774" y="9691"/>
                    <a:pt x="1685" y="9602"/>
                    <a:pt x="1685" y="9493"/>
                  </a:cubicBezTo>
                  <a:lnTo>
                    <a:pt x="1685" y="6027"/>
                  </a:lnTo>
                  <a:cubicBezTo>
                    <a:pt x="1685" y="5918"/>
                    <a:pt x="1774" y="5830"/>
                    <a:pt x="1882" y="5830"/>
                  </a:cubicBezTo>
                  <a:lnTo>
                    <a:pt x="6137" y="5830"/>
                  </a:lnTo>
                  <a:cubicBezTo>
                    <a:pt x="6246" y="5830"/>
                    <a:pt x="6333" y="5918"/>
                    <a:pt x="6333" y="6027"/>
                  </a:cubicBezTo>
                  <a:lnTo>
                    <a:pt x="6333" y="9493"/>
                  </a:lnTo>
                  <a:cubicBezTo>
                    <a:pt x="6333" y="9602"/>
                    <a:pt x="6245" y="9691"/>
                    <a:pt x="6137" y="9691"/>
                  </a:cubicBezTo>
                  <a:lnTo>
                    <a:pt x="4901" y="9691"/>
                  </a:lnTo>
                  <a:cubicBezTo>
                    <a:pt x="4803" y="9691"/>
                    <a:pt x="4714" y="9761"/>
                    <a:pt x="4701" y="9859"/>
                  </a:cubicBezTo>
                  <a:cubicBezTo>
                    <a:pt x="4683" y="9981"/>
                    <a:pt x="4777" y="10085"/>
                    <a:pt x="4895" y="10085"/>
                  </a:cubicBezTo>
                  <a:lnTo>
                    <a:pt x="6339" y="10085"/>
                  </a:lnTo>
                  <a:cubicBezTo>
                    <a:pt x="6554" y="10085"/>
                    <a:pt x="6727" y="9911"/>
                    <a:pt x="6727" y="9697"/>
                  </a:cubicBezTo>
                  <a:lnTo>
                    <a:pt x="6727" y="5824"/>
                  </a:lnTo>
                  <a:cubicBezTo>
                    <a:pt x="6727" y="5610"/>
                    <a:pt x="6554" y="5437"/>
                    <a:pt x="6339" y="5437"/>
                  </a:cubicBezTo>
                  <a:lnTo>
                    <a:pt x="5185" y="5437"/>
                  </a:lnTo>
                  <a:lnTo>
                    <a:pt x="7926" y="3356"/>
                  </a:lnTo>
                  <a:cubicBezTo>
                    <a:pt x="7987" y="3310"/>
                    <a:pt x="8017" y="3231"/>
                    <a:pt x="7999" y="3154"/>
                  </a:cubicBezTo>
                  <a:cubicBezTo>
                    <a:pt x="7791" y="2270"/>
                    <a:pt x="7284" y="1470"/>
                    <a:pt x="6571" y="898"/>
                  </a:cubicBezTo>
                  <a:cubicBezTo>
                    <a:pt x="5848" y="319"/>
                    <a:pt x="4938" y="0"/>
                    <a:pt x="4009" y="0"/>
                  </a:cubicBezTo>
                  <a:close/>
                </a:path>
              </a:pathLst>
            </a:custGeom>
            <a:solidFill>
              <a:srgbClr val="2C1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1"/>
            <p:cNvSpPr/>
            <p:nvPr/>
          </p:nvSpPr>
          <p:spPr>
            <a:xfrm>
              <a:off x="1070650" y="1766962"/>
              <a:ext cx="14473" cy="14473"/>
            </a:xfrm>
            <a:custGeom>
              <a:rect b="b" l="l" r="r" t="t"/>
              <a:pathLst>
                <a:path extrusionOk="0" h="395" w="395">
                  <a:moveTo>
                    <a:pt x="198" y="1"/>
                  </a:moveTo>
                  <a:cubicBezTo>
                    <a:pt x="89" y="1"/>
                    <a:pt x="0" y="89"/>
                    <a:pt x="0" y="197"/>
                  </a:cubicBezTo>
                  <a:cubicBezTo>
                    <a:pt x="0" y="306"/>
                    <a:pt x="89" y="395"/>
                    <a:pt x="198" y="395"/>
                  </a:cubicBezTo>
                  <a:cubicBezTo>
                    <a:pt x="306" y="395"/>
                    <a:pt x="394" y="306"/>
                    <a:pt x="394" y="197"/>
                  </a:cubicBezTo>
                  <a:cubicBezTo>
                    <a:pt x="394" y="89"/>
                    <a:pt x="306" y="1"/>
                    <a:pt x="198" y="1"/>
                  </a:cubicBezTo>
                  <a:close/>
                </a:path>
              </a:pathLst>
            </a:custGeom>
            <a:solidFill>
              <a:srgbClr val="2C1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71"/>
          <p:cNvGrpSpPr/>
          <p:nvPr/>
        </p:nvGrpSpPr>
        <p:grpSpPr>
          <a:xfrm>
            <a:off x="865248" y="2810355"/>
            <a:ext cx="369514" cy="369514"/>
            <a:chOff x="2457510" y="2007430"/>
            <a:chExt cx="369514" cy="369514"/>
          </a:xfrm>
        </p:grpSpPr>
        <p:sp>
          <p:nvSpPr>
            <p:cNvPr id="435" name="Google Shape;435;p71"/>
            <p:cNvSpPr/>
            <p:nvPr/>
          </p:nvSpPr>
          <p:spPr>
            <a:xfrm>
              <a:off x="2554570" y="2257095"/>
              <a:ext cx="54887" cy="54887"/>
            </a:xfrm>
            <a:custGeom>
              <a:rect b="b" l="l" r="r" t="t"/>
              <a:pathLst>
                <a:path extrusionOk="0" h="1498" w="1498">
                  <a:moveTo>
                    <a:pt x="750" y="394"/>
                  </a:moveTo>
                  <a:cubicBezTo>
                    <a:pt x="945" y="394"/>
                    <a:pt x="1104" y="553"/>
                    <a:pt x="1104" y="750"/>
                  </a:cubicBezTo>
                  <a:cubicBezTo>
                    <a:pt x="1104" y="945"/>
                    <a:pt x="945" y="1103"/>
                    <a:pt x="750" y="1103"/>
                  </a:cubicBezTo>
                  <a:cubicBezTo>
                    <a:pt x="555" y="1103"/>
                    <a:pt x="395" y="945"/>
                    <a:pt x="395" y="750"/>
                  </a:cubicBezTo>
                  <a:cubicBezTo>
                    <a:pt x="395" y="554"/>
                    <a:pt x="555" y="394"/>
                    <a:pt x="750" y="394"/>
                  </a:cubicBezTo>
                  <a:close/>
                  <a:moveTo>
                    <a:pt x="750" y="1"/>
                  </a:moveTo>
                  <a:cubicBezTo>
                    <a:pt x="337" y="1"/>
                    <a:pt x="1" y="337"/>
                    <a:pt x="1" y="750"/>
                  </a:cubicBezTo>
                  <a:cubicBezTo>
                    <a:pt x="1" y="1162"/>
                    <a:pt x="337" y="1497"/>
                    <a:pt x="750" y="1497"/>
                  </a:cubicBezTo>
                  <a:cubicBezTo>
                    <a:pt x="1163" y="1497"/>
                    <a:pt x="1498" y="1162"/>
                    <a:pt x="1498" y="750"/>
                  </a:cubicBezTo>
                  <a:cubicBezTo>
                    <a:pt x="1498" y="337"/>
                    <a:pt x="1163" y="1"/>
                    <a:pt x="750" y="1"/>
                  </a:cubicBezTo>
                  <a:close/>
                </a:path>
              </a:pathLst>
            </a:custGeom>
            <a:solidFill>
              <a:srgbClr val="2C1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1"/>
            <p:cNvSpPr/>
            <p:nvPr/>
          </p:nvSpPr>
          <p:spPr>
            <a:xfrm>
              <a:off x="2498547" y="2046415"/>
              <a:ext cx="102519" cy="102519"/>
            </a:xfrm>
            <a:custGeom>
              <a:rect b="b" l="l" r="r" t="t"/>
              <a:pathLst>
                <a:path extrusionOk="0" h="2798" w="2798">
                  <a:moveTo>
                    <a:pt x="1400" y="394"/>
                  </a:moveTo>
                  <a:cubicBezTo>
                    <a:pt x="1953" y="394"/>
                    <a:pt x="2404" y="845"/>
                    <a:pt x="2404" y="1398"/>
                  </a:cubicBezTo>
                  <a:cubicBezTo>
                    <a:pt x="2404" y="1952"/>
                    <a:pt x="1953" y="2403"/>
                    <a:pt x="1400" y="2403"/>
                  </a:cubicBezTo>
                  <a:cubicBezTo>
                    <a:pt x="845" y="2403"/>
                    <a:pt x="395" y="1953"/>
                    <a:pt x="395" y="1398"/>
                  </a:cubicBezTo>
                  <a:cubicBezTo>
                    <a:pt x="395" y="845"/>
                    <a:pt x="845" y="394"/>
                    <a:pt x="1400" y="394"/>
                  </a:cubicBezTo>
                  <a:close/>
                  <a:moveTo>
                    <a:pt x="1400" y="0"/>
                  </a:moveTo>
                  <a:cubicBezTo>
                    <a:pt x="629" y="0"/>
                    <a:pt x="1" y="627"/>
                    <a:pt x="1" y="1398"/>
                  </a:cubicBezTo>
                  <a:cubicBezTo>
                    <a:pt x="1" y="2169"/>
                    <a:pt x="629" y="2797"/>
                    <a:pt x="1400" y="2797"/>
                  </a:cubicBezTo>
                  <a:cubicBezTo>
                    <a:pt x="2171" y="2797"/>
                    <a:pt x="2798" y="2169"/>
                    <a:pt x="2798" y="1398"/>
                  </a:cubicBezTo>
                  <a:cubicBezTo>
                    <a:pt x="2798" y="627"/>
                    <a:pt x="2171" y="0"/>
                    <a:pt x="1400" y="0"/>
                  </a:cubicBezTo>
                  <a:close/>
                </a:path>
              </a:pathLst>
            </a:custGeom>
            <a:solidFill>
              <a:srgbClr val="2C1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1"/>
            <p:cNvSpPr/>
            <p:nvPr/>
          </p:nvSpPr>
          <p:spPr>
            <a:xfrm>
              <a:off x="2527419" y="2075251"/>
              <a:ext cx="44774" cy="44811"/>
            </a:xfrm>
            <a:custGeom>
              <a:rect b="b" l="l" r="r" t="t"/>
              <a:pathLst>
                <a:path extrusionOk="0" h="1223" w="1222">
                  <a:moveTo>
                    <a:pt x="612" y="395"/>
                  </a:moveTo>
                  <a:cubicBezTo>
                    <a:pt x="731" y="395"/>
                    <a:pt x="828" y="491"/>
                    <a:pt x="828" y="611"/>
                  </a:cubicBezTo>
                  <a:cubicBezTo>
                    <a:pt x="828" y="731"/>
                    <a:pt x="731" y="827"/>
                    <a:pt x="612" y="827"/>
                  </a:cubicBezTo>
                  <a:cubicBezTo>
                    <a:pt x="492" y="827"/>
                    <a:pt x="395" y="731"/>
                    <a:pt x="395" y="611"/>
                  </a:cubicBezTo>
                  <a:cubicBezTo>
                    <a:pt x="395" y="491"/>
                    <a:pt x="492" y="395"/>
                    <a:pt x="612" y="395"/>
                  </a:cubicBezTo>
                  <a:close/>
                  <a:moveTo>
                    <a:pt x="612" y="1"/>
                  </a:moveTo>
                  <a:cubicBezTo>
                    <a:pt x="275" y="1"/>
                    <a:pt x="0" y="275"/>
                    <a:pt x="0" y="611"/>
                  </a:cubicBezTo>
                  <a:cubicBezTo>
                    <a:pt x="0" y="948"/>
                    <a:pt x="275" y="1222"/>
                    <a:pt x="612" y="1222"/>
                  </a:cubicBezTo>
                  <a:cubicBezTo>
                    <a:pt x="948" y="1222"/>
                    <a:pt x="1222" y="948"/>
                    <a:pt x="1222" y="611"/>
                  </a:cubicBezTo>
                  <a:cubicBezTo>
                    <a:pt x="1222" y="275"/>
                    <a:pt x="948" y="1"/>
                    <a:pt x="612" y="1"/>
                  </a:cubicBezTo>
                  <a:close/>
                </a:path>
              </a:pathLst>
            </a:custGeom>
            <a:solidFill>
              <a:srgbClr val="2C1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71"/>
            <p:cNvSpPr/>
            <p:nvPr/>
          </p:nvSpPr>
          <p:spPr>
            <a:xfrm>
              <a:off x="2457510" y="2192169"/>
              <a:ext cx="245378" cy="184776"/>
            </a:xfrm>
            <a:custGeom>
              <a:rect b="b" l="l" r="r" t="t"/>
              <a:pathLst>
                <a:path extrusionOk="0" h="5043" w="6697">
                  <a:moveTo>
                    <a:pt x="196" y="1"/>
                  </a:moveTo>
                  <a:cubicBezTo>
                    <a:pt x="88" y="1"/>
                    <a:pt x="0" y="89"/>
                    <a:pt x="0" y="197"/>
                  </a:cubicBezTo>
                  <a:lnTo>
                    <a:pt x="0" y="4846"/>
                  </a:lnTo>
                  <a:cubicBezTo>
                    <a:pt x="0" y="4954"/>
                    <a:pt x="88" y="5042"/>
                    <a:pt x="196" y="5042"/>
                  </a:cubicBezTo>
                  <a:lnTo>
                    <a:pt x="6499" y="5042"/>
                  </a:lnTo>
                  <a:cubicBezTo>
                    <a:pt x="6609" y="5042"/>
                    <a:pt x="6697" y="4954"/>
                    <a:pt x="6697" y="4846"/>
                  </a:cubicBezTo>
                  <a:lnTo>
                    <a:pt x="6697" y="197"/>
                  </a:lnTo>
                  <a:cubicBezTo>
                    <a:pt x="6697" y="89"/>
                    <a:pt x="6609" y="1"/>
                    <a:pt x="6499" y="1"/>
                  </a:cubicBezTo>
                  <a:lnTo>
                    <a:pt x="4248" y="1"/>
                  </a:lnTo>
                  <a:cubicBezTo>
                    <a:pt x="4149" y="1"/>
                    <a:pt x="4061" y="70"/>
                    <a:pt x="4046" y="168"/>
                  </a:cubicBezTo>
                  <a:cubicBezTo>
                    <a:pt x="4029" y="290"/>
                    <a:pt x="4123" y="395"/>
                    <a:pt x="4241" y="395"/>
                  </a:cubicBezTo>
                  <a:lnTo>
                    <a:pt x="6303" y="395"/>
                  </a:lnTo>
                  <a:lnTo>
                    <a:pt x="6303" y="4648"/>
                  </a:lnTo>
                  <a:lnTo>
                    <a:pt x="394" y="4648"/>
                  </a:lnTo>
                  <a:lnTo>
                    <a:pt x="394" y="395"/>
                  </a:lnTo>
                  <a:lnTo>
                    <a:pt x="2456" y="395"/>
                  </a:lnTo>
                  <a:cubicBezTo>
                    <a:pt x="2554" y="395"/>
                    <a:pt x="2643" y="324"/>
                    <a:pt x="2656" y="227"/>
                  </a:cubicBezTo>
                  <a:cubicBezTo>
                    <a:pt x="2674" y="105"/>
                    <a:pt x="2581" y="1"/>
                    <a:pt x="2462" y="1"/>
                  </a:cubicBezTo>
                  <a:close/>
                </a:path>
              </a:pathLst>
            </a:custGeom>
            <a:solidFill>
              <a:srgbClr val="2C1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1"/>
            <p:cNvSpPr/>
            <p:nvPr/>
          </p:nvSpPr>
          <p:spPr>
            <a:xfrm>
              <a:off x="2656685" y="2007430"/>
              <a:ext cx="138572" cy="170339"/>
            </a:xfrm>
            <a:custGeom>
              <a:rect b="b" l="l" r="r" t="t"/>
              <a:pathLst>
                <a:path extrusionOk="0" h="4649" w="3782">
                  <a:moveTo>
                    <a:pt x="3388" y="394"/>
                  </a:moveTo>
                  <a:lnTo>
                    <a:pt x="3388" y="4255"/>
                  </a:lnTo>
                  <a:lnTo>
                    <a:pt x="394" y="4255"/>
                  </a:lnTo>
                  <a:lnTo>
                    <a:pt x="394" y="394"/>
                  </a:lnTo>
                  <a:close/>
                  <a:moveTo>
                    <a:pt x="197" y="0"/>
                  </a:moveTo>
                  <a:cubicBezTo>
                    <a:pt x="89" y="0"/>
                    <a:pt x="0" y="88"/>
                    <a:pt x="0" y="198"/>
                  </a:cubicBezTo>
                  <a:lnTo>
                    <a:pt x="0" y="4451"/>
                  </a:lnTo>
                  <a:cubicBezTo>
                    <a:pt x="0" y="4561"/>
                    <a:pt x="89" y="4649"/>
                    <a:pt x="197" y="4649"/>
                  </a:cubicBezTo>
                  <a:lnTo>
                    <a:pt x="3585" y="4649"/>
                  </a:lnTo>
                  <a:cubicBezTo>
                    <a:pt x="3693" y="4649"/>
                    <a:pt x="3782" y="4561"/>
                    <a:pt x="3782" y="4451"/>
                  </a:cubicBezTo>
                  <a:lnTo>
                    <a:pt x="3782" y="198"/>
                  </a:lnTo>
                  <a:cubicBezTo>
                    <a:pt x="3782" y="88"/>
                    <a:pt x="3693" y="0"/>
                    <a:pt x="3585" y="0"/>
                  </a:cubicBezTo>
                  <a:close/>
                </a:path>
              </a:pathLst>
            </a:custGeom>
            <a:solidFill>
              <a:srgbClr val="2C1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71"/>
            <p:cNvSpPr/>
            <p:nvPr/>
          </p:nvSpPr>
          <p:spPr>
            <a:xfrm>
              <a:off x="2694644" y="2049457"/>
              <a:ext cx="61812" cy="61775"/>
            </a:xfrm>
            <a:custGeom>
              <a:rect b="b" l="l" r="r" t="t"/>
              <a:pathLst>
                <a:path extrusionOk="0" h="1686" w="1687">
                  <a:moveTo>
                    <a:pt x="844" y="394"/>
                  </a:moveTo>
                  <a:cubicBezTo>
                    <a:pt x="1091" y="394"/>
                    <a:pt x="1292" y="595"/>
                    <a:pt x="1292" y="842"/>
                  </a:cubicBezTo>
                  <a:cubicBezTo>
                    <a:pt x="1292" y="1090"/>
                    <a:pt x="1091" y="1292"/>
                    <a:pt x="844" y="1292"/>
                  </a:cubicBezTo>
                  <a:cubicBezTo>
                    <a:pt x="596" y="1292"/>
                    <a:pt x="394" y="1090"/>
                    <a:pt x="394" y="842"/>
                  </a:cubicBezTo>
                  <a:cubicBezTo>
                    <a:pt x="394" y="595"/>
                    <a:pt x="596" y="394"/>
                    <a:pt x="844" y="394"/>
                  </a:cubicBezTo>
                  <a:close/>
                  <a:moveTo>
                    <a:pt x="844" y="0"/>
                  </a:moveTo>
                  <a:cubicBezTo>
                    <a:pt x="378" y="0"/>
                    <a:pt x="0" y="378"/>
                    <a:pt x="0" y="842"/>
                  </a:cubicBezTo>
                  <a:cubicBezTo>
                    <a:pt x="0" y="1308"/>
                    <a:pt x="378" y="1686"/>
                    <a:pt x="844" y="1686"/>
                  </a:cubicBezTo>
                  <a:cubicBezTo>
                    <a:pt x="1308" y="1686"/>
                    <a:pt x="1686" y="1308"/>
                    <a:pt x="1686" y="842"/>
                  </a:cubicBezTo>
                  <a:cubicBezTo>
                    <a:pt x="1687" y="378"/>
                    <a:pt x="1308" y="0"/>
                    <a:pt x="844" y="0"/>
                  </a:cubicBezTo>
                  <a:close/>
                </a:path>
              </a:pathLst>
            </a:custGeom>
            <a:solidFill>
              <a:srgbClr val="2C1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71"/>
            <p:cNvSpPr/>
            <p:nvPr/>
          </p:nvSpPr>
          <p:spPr>
            <a:xfrm>
              <a:off x="2695451" y="2125741"/>
              <a:ext cx="60346" cy="14509"/>
            </a:xfrm>
            <a:custGeom>
              <a:rect b="b" l="l" r="r" t="t"/>
              <a:pathLst>
                <a:path extrusionOk="0" h="396" w="1647">
                  <a:moveTo>
                    <a:pt x="219" y="1"/>
                  </a:moveTo>
                  <a:cubicBezTo>
                    <a:pt x="120" y="1"/>
                    <a:pt x="32" y="71"/>
                    <a:pt x="17" y="169"/>
                  </a:cubicBezTo>
                  <a:cubicBezTo>
                    <a:pt x="0" y="291"/>
                    <a:pt x="94" y="396"/>
                    <a:pt x="212" y="396"/>
                  </a:cubicBezTo>
                  <a:lnTo>
                    <a:pt x="1428" y="396"/>
                  </a:lnTo>
                  <a:cubicBezTo>
                    <a:pt x="1526" y="396"/>
                    <a:pt x="1615" y="325"/>
                    <a:pt x="1629" y="228"/>
                  </a:cubicBezTo>
                  <a:cubicBezTo>
                    <a:pt x="1646" y="106"/>
                    <a:pt x="1553" y="1"/>
                    <a:pt x="1434" y="1"/>
                  </a:cubicBezTo>
                  <a:close/>
                </a:path>
              </a:pathLst>
            </a:custGeom>
            <a:solidFill>
              <a:srgbClr val="2C1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71"/>
            <p:cNvSpPr/>
            <p:nvPr/>
          </p:nvSpPr>
          <p:spPr>
            <a:xfrm>
              <a:off x="2777927" y="2185025"/>
              <a:ext cx="49098" cy="191920"/>
            </a:xfrm>
            <a:custGeom>
              <a:rect b="b" l="l" r="r" t="t"/>
              <a:pathLst>
                <a:path extrusionOk="0" h="5238" w="1340">
                  <a:moveTo>
                    <a:pt x="676" y="643"/>
                  </a:moveTo>
                  <a:lnTo>
                    <a:pt x="908" y="1101"/>
                  </a:lnTo>
                  <a:lnTo>
                    <a:pt x="445" y="1101"/>
                  </a:lnTo>
                  <a:lnTo>
                    <a:pt x="676" y="643"/>
                  </a:lnTo>
                  <a:close/>
                  <a:moveTo>
                    <a:pt x="945" y="1495"/>
                  </a:moveTo>
                  <a:lnTo>
                    <a:pt x="945" y="4843"/>
                  </a:lnTo>
                  <a:lnTo>
                    <a:pt x="394" y="4843"/>
                  </a:lnTo>
                  <a:lnTo>
                    <a:pt x="394" y="1495"/>
                  </a:lnTo>
                  <a:close/>
                  <a:moveTo>
                    <a:pt x="670" y="1"/>
                  </a:moveTo>
                  <a:cubicBezTo>
                    <a:pt x="595" y="1"/>
                    <a:pt x="527" y="43"/>
                    <a:pt x="494" y="110"/>
                  </a:cubicBezTo>
                  <a:lnTo>
                    <a:pt x="21" y="1046"/>
                  </a:lnTo>
                  <a:cubicBezTo>
                    <a:pt x="7" y="1074"/>
                    <a:pt x="0" y="1104"/>
                    <a:pt x="0" y="1136"/>
                  </a:cubicBezTo>
                  <a:lnTo>
                    <a:pt x="0" y="5041"/>
                  </a:lnTo>
                  <a:cubicBezTo>
                    <a:pt x="0" y="5149"/>
                    <a:pt x="88" y="5237"/>
                    <a:pt x="196" y="5237"/>
                  </a:cubicBezTo>
                  <a:lnTo>
                    <a:pt x="1143" y="5237"/>
                  </a:lnTo>
                  <a:cubicBezTo>
                    <a:pt x="1251" y="5237"/>
                    <a:pt x="1339" y="5149"/>
                    <a:pt x="1339" y="5041"/>
                  </a:cubicBezTo>
                  <a:lnTo>
                    <a:pt x="1339" y="1136"/>
                  </a:lnTo>
                  <a:cubicBezTo>
                    <a:pt x="1339" y="1104"/>
                    <a:pt x="1332" y="1075"/>
                    <a:pt x="1318" y="1046"/>
                  </a:cubicBezTo>
                  <a:lnTo>
                    <a:pt x="848" y="113"/>
                  </a:lnTo>
                  <a:cubicBezTo>
                    <a:pt x="823" y="65"/>
                    <a:pt x="783" y="27"/>
                    <a:pt x="732" y="11"/>
                  </a:cubicBezTo>
                  <a:cubicBezTo>
                    <a:pt x="711" y="4"/>
                    <a:pt x="690" y="1"/>
                    <a:pt x="670" y="1"/>
                  </a:cubicBezTo>
                  <a:close/>
                </a:path>
              </a:pathLst>
            </a:custGeom>
            <a:solidFill>
              <a:srgbClr val="2C1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71"/>
            <p:cNvSpPr/>
            <p:nvPr/>
          </p:nvSpPr>
          <p:spPr>
            <a:xfrm>
              <a:off x="2717288" y="2306779"/>
              <a:ext cx="46240" cy="70166"/>
            </a:xfrm>
            <a:custGeom>
              <a:rect b="b" l="l" r="r" t="t"/>
              <a:pathLst>
                <a:path extrusionOk="0" h="1915" w="1262">
                  <a:moveTo>
                    <a:pt x="395" y="407"/>
                  </a:moveTo>
                  <a:lnTo>
                    <a:pt x="867" y="551"/>
                  </a:lnTo>
                  <a:lnTo>
                    <a:pt x="867" y="1520"/>
                  </a:lnTo>
                  <a:lnTo>
                    <a:pt x="395" y="1520"/>
                  </a:lnTo>
                  <a:lnTo>
                    <a:pt x="395" y="407"/>
                  </a:lnTo>
                  <a:close/>
                  <a:moveTo>
                    <a:pt x="370" y="0"/>
                  </a:moveTo>
                  <a:cubicBezTo>
                    <a:pt x="354" y="0"/>
                    <a:pt x="338" y="2"/>
                    <a:pt x="322" y="5"/>
                  </a:cubicBezTo>
                  <a:cubicBezTo>
                    <a:pt x="124" y="44"/>
                    <a:pt x="1" y="198"/>
                    <a:pt x="1" y="377"/>
                  </a:cubicBezTo>
                  <a:lnTo>
                    <a:pt x="1" y="1652"/>
                  </a:lnTo>
                  <a:cubicBezTo>
                    <a:pt x="1" y="1797"/>
                    <a:pt x="118" y="1914"/>
                    <a:pt x="264" y="1914"/>
                  </a:cubicBezTo>
                  <a:lnTo>
                    <a:pt x="998" y="1914"/>
                  </a:lnTo>
                  <a:cubicBezTo>
                    <a:pt x="1144" y="1914"/>
                    <a:pt x="1261" y="1797"/>
                    <a:pt x="1261" y="1652"/>
                  </a:cubicBezTo>
                  <a:lnTo>
                    <a:pt x="1261" y="366"/>
                  </a:lnTo>
                  <a:cubicBezTo>
                    <a:pt x="1261" y="262"/>
                    <a:pt x="1177" y="179"/>
                    <a:pt x="1074" y="179"/>
                  </a:cubicBezTo>
                  <a:lnTo>
                    <a:pt x="998" y="179"/>
                  </a:lnTo>
                  <a:lnTo>
                    <a:pt x="449" y="12"/>
                  </a:lnTo>
                  <a:cubicBezTo>
                    <a:pt x="424" y="4"/>
                    <a:pt x="397" y="0"/>
                    <a:pt x="370" y="0"/>
                  </a:cubicBezTo>
                  <a:close/>
                </a:path>
              </a:pathLst>
            </a:custGeom>
            <a:solidFill>
              <a:srgbClr val="2C1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71"/>
            <p:cNvSpPr/>
            <p:nvPr/>
          </p:nvSpPr>
          <p:spPr>
            <a:xfrm>
              <a:off x="2457510" y="2007430"/>
              <a:ext cx="184043" cy="170339"/>
            </a:xfrm>
            <a:custGeom>
              <a:rect b="b" l="l" r="r" t="t"/>
              <a:pathLst>
                <a:path extrusionOk="0" h="4649" w="5023">
                  <a:moveTo>
                    <a:pt x="2960" y="394"/>
                  </a:moveTo>
                  <a:lnTo>
                    <a:pt x="3269" y="791"/>
                  </a:lnTo>
                  <a:cubicBezTo>
                    <a:pt x="3305" y="838"/>
                    <a:pt x="3363" y="867"/>
                    <a:pt x="3424" y="867"/>
                  </a:cubicBezTo>
                  <a:lnTo>
                    <a:pt x="4629" y="867"/>
                  </a:lnTo>
                  <a:lnTo>
                    <a:pt x="4629" y="4255"/>
                  </a:lnTo>
                  <a:lnTo>
                    <a:pt x="394" y="4255"/>
                  </a:lnTo>
                  <a:lnTo>
                    <a:pt x="394" y="867"/>
                  </a:lnTo>
                  <a:lnTo>
                    <a:pt x="1615" y="867"/>
                  </a:lnTo>
                  <a:cubicBezTo>
                    <a:pt x="1676" y="867"/>
                    <a:pt x="1733" y="838"/>
                    <a:pt x="1771" y="791"/>
                  </a:cubicBezTo>
                  <a:lnTo>
                    <a:pt x="2080" y="394"/>
                  </a:lnTo>
                  <a:close/>
                  <a:moveTo>
                    <a:pt x="1974" y="0"/>
                  </a:moveTo>
                  <a:cubicBezTo>
                    <a:pt x="1913" y="0"/>
                    <a:pt x="1855" y="28"/>
                    <a:pt x="1818" y="76"/>
                  </a:cubicBezTo>
                  <a:lnTo>
                    <a:pt x="1509" y="473"/>
                  </a:lnTo>
                  <a:lnTo>
                    <a:pt x="197" y="473"/>
                  </a:lnTo>
                  <a:cubicBezTo>
                    <a:pt x="88" y="473"/>
                    <a:pt x="0" y="561"/>
                    <a:pt x="0" y="670"/>
                  </a:cubicBezTo>
                  <a:lnTo>
                    <a:pt x="0" y="4451"/>
                  </a:lnTo>
                  <a:cubicBezTo>
                    <a:pt x="0" y="4561"/>
                    <a:pt x="88" y="4649"/>
                    <a:pt x="197" y="4649"/>
                  </a:cubicBezTo>
                  <a:lnTo>
                    <a:pt x="4825" y="4649"/>
                  </a:lnTo>
                  <a:cubicBezTo>
                    <a:pt x="4934" y="4649"/>
                    <a:pt x="5023" y="4561"/>
                    <a:pt x="5023" y="4451"/>
                  </a:cubicBezTo>
                  <a:lnTo>
                    <a:pt x="5023" y="670"/>
                  </a:lnTo>
                  <a:cubicBezTo>
                    <a:pt x="5023" y="561"/>
                    <a:pt x="4934" y="473"/>
                    <a:pt x="4825" y="473"/>
                  </a:cubicBezTo>
                  <a:lnTo>
                    <a:pt x="3510" y="473"/>
                  </a:lnTo>
                  <a:lnTo>
                    <a:pt x="3201" y="76"/>
                  </a:lnTo>
                  <a:cubicBezTo>
                    <a:pt x="3165" y="28"/>
                    <a:pt x="3107" y="0"/>
                    <a:pt x="3046" y="0"/>
                  </a:cubicBezTo>
                  <a:close/>
                </a:path>
              </a:pathLst>
            </a:custGeom>
            <a:solidFill>
              <a:srgbClr val="2C1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71"/>
            <p:cNvSpPr/>
            <p:nvPr/>
          </p:nvSpPr>
          <p:spPr>
            <a:xfrm>
              <a:off x="2573219" y="2192169"/>
              <a:ext cx="14473" cy="14473"/>
            </a:xfrm>
            <a:custGeom>
              <a:rect b="b" l="l" r="r" t="t"/>
              <a:pathLst>
                <a:path extrusionOk="0" h="395" w="395">
                  <a:moveTo>
                    <a:pt x="197" y="1"/>
                  </a:moveTo>
                  <a:cubicBezTo>
                    <a:pt x="89" y="1"/>
                    <a:pt x="0" y="89"/>
                    <a:pt x="0" y="197"/>
                  </a:cubicBezTo>
                  <a:cubicBezTo>
                    <a:pt x="0" y="306"/>
                    <a:pt x="89" y="395"/>
                    <a:pt x="197" y="395"/>
                  </a:cubicBezTo>
                  <a:cubicBezTo>
                    <a:pt x="306" y="395"/>
                    <a:pt x="394" y="306"/>
                    <a:pt x="394" y="197"/>
                  </a:cubicBezTo>
                  <a:cubicBezTo>
                    <a:pt x="394" y="89"/>
                    <a:pt x="306" y="1"/>
                    <a:pt x="197" y="1"/>
                  </a:cubicBezTo>
                  <a:close/>
                </a:path>
              </a:pathLst>
            </a:custGeom>
            <a:solidFill>
              <a:srgbClr val="2C1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71"/>
          <p:cNvGrpSpPr/>
          <p:nvPr/>
        </p:nvGrpSpPr>
        <p:grpSpPr>
          <a:xfrm>
            <a:off x="867955" y="4088713"/>
            <a:ext cx="369551" cy="369551"/>
            <a:chOff x="3241130" y="2572163"/>
            <a:chExt cx="369551" cy="369551"/>
          </a:xfrm>
        </p:grpSpPr>
        <p:sp>
          <p:nvSpPr>
            <p:cNvPr id="447" name="Google Shape;447;p71"/>
            <p:cNvSpPr/>
            <p:nvPr/>
          </p:nvSpPr>
          <p:spPr>
            <a:xfrm>
              <a:off x="3241130" y="2572163"/>
              <a:ext cx="369551" cy="369551"/>
            </a:xfrm>
            <a:custGeom>
              <a:rect b="b" l="l" r="r" t="t"/>
              <a:pathLst>
                <a:path extrusionOk="0" h="10086" w="10086">
                  <a:moveTo>
                    <a:pt x="2412" y="6619"/>
                  </a:moveTo>
                  <a:cubicBezTo>
                    <a:pt x="2347" y="6829"/>
                    <a:pt x="2180" y="6996"/>
                    <a:pt x="1970" y="7060"/>
                  </a:cubicBezTo>
                  <a:lnTo>
                    <a:pt x="1970" y="6619"/>
                  </a:lnTo>
                  <a:close/>
                  <a:moveTo>
                    <a:pt x="8116" y="6619"/>
                  </a:moveTo>
                  <a:lnTo>
                    <a:pt x="8116" y="7061"/>
                  </a:lnTo>
                  <a:cubicBezTo>
                    <a:pt x="7906" y="6996"/>
                    <a:pt x="7739" y="6829"/>
                    <a:pt x="7675" y="6619"/>
                  </a:cubicBezTo>
                  <a:close/>
                  <a:moveTo>
                    <a:pt x="1576" y="6619"/>
                  </a:moveTo>
                  <a:lnTo>
                    <a:pt x="1576" y="7289"/>
                  </a:lnTo>
                  <a:lnTo>
                    <a:pt x="1576" y="7368"/>
                  </a:lnTo>
                  <a:lnTo>
                    <a:pt x="1186" y="7368"/>
                  </a:lnTo>
                  <a:cubicBezTo>
                    <a:pt x="1183" y="7368"/>
                    <a:pt x="1182" y="7366"/>
                    <a:pt x="1182" y="7365"/>
                  </a:cubicBezTo>
                  <a:lnTo>
                    <a:pt x="1182" y="6622"/>
                  </a:lnTo>
                  <a:cubicBezTo>
                    <a:pt x="1182" y="6620"/>
                    <a:pt x="1183" y="6619"/>
                    <a:pt x="1186" y="6619"/>
                  </a:cubicBezTo>
                  <a:close/>
                  <a:moveTo>
                    <a:pt x="8900" y="6619"/>
                  </a:moveTo>
                  <a:cubicBezTo>
                    <a:pt x="8902" y="6619"/>
                    <a:pt x="8903" y="6620"/>
                    <a:pt x="8903" y="6622"/>
                  </a:cubicBezTo>
                  <a:lnTo>
                    <a:pt x="8903" y="7365"/>
                  </a:lnTo>
                  <a:cubicBezTo>
                    <a:pt x="8903" y="7366"/>
                    <a:pt x="8902" y="7368"/>
                    <a:pt x="8900" y="7368"/>
                  </a:cubicBezTo>
                  <a:lnTo>
                    <a:pt x="8510" y="7368"/>
                  </a:lnTo>
                  <a:lnTo>
                    <a:pt x="8510" y="7289"/>
                  </a:lnTo>
                  <a:lnTo>
                    <a:pt x="8510" y="6619"/>
                  </a:lnTo>
                  <a:close/>
                  <a:moveTo>
                    <a:pt x="9416" y="395"/>
                  </a:moveTo>
                  <a:cubicBezTo>
                    <a:pt x="9568" y="395"/>
                    <a:pt x="9691" y="518"/>
                    <a:pt x="9691" y="671"/>
                  </a:cubicBezTo>
                  <a:lnTo>
                    <a:pt x="9691" y="8352"/>
                  </a:lnTo>
                  <a:cubicBezTo>
                    <a:pt x="9691" y="8504"/>
                    <a:pt x="9568" y="8628"/>
                    <a:pt x="9416" y="8628"/>
                  </a:cubicBezTo>
                  <a:lnTo>
                    <a:pt x="8510" y="8628"/>
                  </a:lnTo>
                  <a:lnTo>
                    <a:pt x="8510" y="7762"/>
                  </a:lnTo>
                  <a:lnTo>
                    <a:pt x="8901" y="7762"/>
                  </a:lnTo>
                  <a:cubicBezTo>
                    <a:pt x="9120" y="7762"/>
                    <a:pt x="9297" y="7583"/>
                    <a:pt x="9297" y="7365"/>
                  </a:cubicBezTo>
                  <a:lnTo>
                    <a:pt x="9297" y="6622"/>
                  </a:lnTo>
                  <a:cubicBezTo>
                    <a:pt x="9297" y="6402"/>
                    <a:pt x="9120" y="6225"/>
                    <a:pt x="8901" y="6225"/>
                  </a:cubicBezTo>
                  <a:lnTo>
                    <a:pt x="1186" y="6225"/>
                  </a:lnTo>
                  <a:cubicBezTo>
                    <a:pt x="967" y="6225"/>
                    <a:pt x="789" y="6403"/>
                    <a:pt x="789" y="6622"/>
                  </a:cubicBezTo>
                  <a:lnTo>
                    <a:pt x="789" y="7365"/>
                  </a:lnTo>
                  <a:cubicBezTo>
                    <a:pt x="789" y="7584"/>
                    <a:pt x="966" y="7762"/>
                    <a:pt x="1186" y="7762"/>
                  </a:cubicBezTo>
                  <a:lnTo>
                    <a:pt x="1576" y="7762"/>
                  </a:lnTo>
                  <a:lnTo>
                    <a:pt x="1576" y="8628"/>
                  </a:lnTo>
                  <a:lnTo>
                    <a:pt x="671" y="8628"/>
                  </a:lnTo>
                  <a:cubicBezTo>
                    <a:pt x="519" y="8628"/>
                    <a:pt x="395" y="8504"/>
                    <a:pt x="395" y="8352"/>
                  </a:cubicBezTo>
                  <a:lnTo>
                    <a:pt x="395" y="671"/>
                  </a:lnTo>
                  <a:cubicBezTo>
                    <a:pt x="395" y="518"/>
                    <a:pt x="519" y="395"/>
                    <a:pt x="671" y="395"/>
                  </a:cubicBezTo>
                  <a:close/>
                  <a:moveTo>
                    <a:pt x="1970" y="9250"/>
                  </a:moveTo>
                  <a:cubicBezTo>
                    <a:pt x="2180" y="9315"/>
                    <a:pt x="2347" y="9481"/>
                    <a:pt x="2412" y="9691"/>
                  </a:cubicBezTo>
                  <a:lnTo>
                    <a:pt x="1970" y="9691"/>
                  </a:lnTo>
                  <a:lnTo>
                    <a:pt x="1970" y="9250"/>
                  </a:lnTo>
                  <a:close/>
                  <a:moveTo>
                    <a:pt x="7269" y="6619"/>
                  </a:moveTo>
                  <a:cubicBezTo>
                    <a:pt x="7349" y="7047"/>
                    <a:pt x="7687" y="7386"/>
                    <a:pt x="8116" y="7465"/>
                  </a:cubicBezTo>
                  <a:lnTo>
                    <a:pt x="8116" y="8844"/>
                  </a:lnTo>
                  <a:cubicBezTo>
                    <a:pt x="7687" y="8925"/>
                    <a:pt x="7349" y="9264"/>
                    <a:pt x="7269" y="9691"/>
                  </a:cubicBezTo>
                  <a:lnTo>
                    <a:pt x="2818" y="9691"/>
                  </a:lnTo>
                  <a:cubicBezTo>
                    <a:pt x="2737" y="9264"/>
                    <a:pt x="2399" y="8925"/>
                    <a:pt x="1970" y="8844"/>
                  </a:cubicBezTo>
                  <a:lnTo>
                    <a:pt x="1970" y="7465"/>
                  </a:lnTo>
                  <a:cubicBezTo>
                    <a:pt x="2399" y="7386"/>
                    <a:pt x="2737" y="7047"/>
                    <a:pt x="2818" y="6619"/>
                  </a:cubicBezTo>
                  <a:close/>
                  <a:moveTo>
                    <a:pt x="8116" y="9250"/>
                  </a:moveTo>
                  <a:lnTo>
                    <a:pt x="8116" y="9691"/>
                  </a:lnTo>
                  <a:lnTo>
                    <a:pt x="7675" y="9691"/>
                  </a:lnTo>
                  <a:cubicBezTo>
                    <a:pt x="7739" y="9481"/>
                    <a:pt x="7906" y="9315"/>
                    <a:pt x="8116" y="9250"/>
                  </a:cubicBezTo>
                  <a:close/>
                  <a:moveTo>
                    <a:pt x="670" y="1"/>
                  </a:moveTo>
                  <a:cubicBezTo>
                    <a:pt x="300" y="1"/>
                    <a:pt x="1" y="301"/>
                    <a:pt x="1" y="671"/>
                  </a:cubicBezTo>
                  <a:lnTo>
                    <a:pt x="1" y="8352"/>
                  </a:lnTo>
                  <a:cubicBezTo>
                    <a:pt x="1" y="8722"/>
                    <a:pt x="300" y="9022"/>
                    <a:pt x="670" y="9022"/>
                  </a:cubicBezTo>
                  <a:lnTo>
                    <a:pt x="1576" y="9022"/>
                  </a:lnTo>
                  <a:lnTo>
                    <a:pt x="1576" y="9023"/>
                  </a:lnTo>
                  <a:lnTo>
                    <a:pt x="1576" y="9888"/>
                  </a:lnTo>
                  <a:cubicBezTo>
                    <a:pt x="1576" y="9998"/>
                    <a:pt x="1665" y="10086"/>
                    <a:pt x="1774" y="10086"/>
                  </a:cubicBezTo>
                  <a:lnTo>
                    <a:pt x="8312" y="10086"/>
                  </a:lnTo>
                  <a:cubicBezTo>
                    <a:pt x="8421" y="10086"/>
                    <a:pt x="8510" y="9998"/>
                    <a:pt x="8510" y="9888"/>
                  </a:cubicBezTo>
                  <a:lnTo>
                    <a:pt x="8510" y="9023"/>
                  </a:lnTo>
                  <a:lnTo>
                    <a:pt x="8510" y="9022"/>
                  </a:lnTo>
                  <a:lnTo>
                    <a:pt x="9416" y="9022"/>
                  </a:lnTo>
                  <a:cubicBezTo>
                    <a:pt x="9786" y="9022"/>
                    <a:pt x="10085" y="8722"/>
                    <a:pt x="10085" y="8352"/>
                  </a:cubicBezTo>
                  <a:lnTo>
                    <a:pt x="10085" y="671"/>
                  </a:lnTo>
                  <a:cubicBezTo>
                    <a:pt x="10085" y="301"/>
                    <a:pt x="9786" y="1"/>
                    <a:pt x="9416" y="1"/>
                  </a:cubicBezTo>
                  <a:close/>
                </a:path>
              </a:pathLst>
            </a:custGeom>
            <a:solidFill>
              <a:srgbClr val="2C1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71"/>
            <p:cNvSpPr/>
            <p:nvPr/>
          </p:nvSpPr>
          <p:spPr>
            <a:xfrm>
              <a:off x="3275791" y="2611148"/>
              <a:ext cx="179023" cy="158798"/>
            </a:xfrm>
            <a:custGeom>
              <a:rect b="b" l="l" r="r" t="t"/>
              <a:pathLst>
                <a:path extrusionOk="0" h="4334" w="4886">
                  <a:moveTo>
                    <a:pt x="4491" y="1340"/>
                  </a:moveTo>
                  <a:lnTo>
                    <a:pt x="4491" y="3939"/>
                  </a:lnTo>
                  <a:lnTo>
                    <a:pt x="1892" y="3939"/>
                  </a:lnTo>
                  <a:lnTo>
                    <a:pt x="4491" y="1340"/>
                  </a:lnTo>
                  <a:close/>
                  <a:moveTo>
                    <a:pt x="198" y="1"/>
                  </a:moveTo>
                  <a:cubicBezTo>
                    <a:pt x="88" y="1"/>
                    <a:pt x="0" y="89"/>
                    <a:pt x="0" y="197"/>
                  </a:cubicBezTo>
                  <a:lnTo>
                    <a:pt x="0" y="4137"/>
                  </a:lnTo>
                  <a:cubicBezTo>
                    <a:pt x="0" y="4245"/>
                    <a:pt x="88" y="4333"/>
                    <a:pt x="198" y="4333"/>
                  </a:cubicBezTo>
                  <a:lnTo>
                    <a:pt x="4688" y="4333"/>
                  </a:lnTo>
                  <a:cubicBezTo>
                    <a:pt x="4797" y="4333"/>
                    <a:pt x="4885" y="4245"/>
                    <a:pt x="4885" y="4137"/>
                  </a:cubicBezTo>
                  <a:lnTo>
                    <a:pt x="4885" y="197"/>
                  </a:lnTo>
                  <a:cubicBezTo>
                    <a:pt x="4885" y="89"/>
                    <a:pt x="4797" y="1"/>
                    <a:pt x="4688" y="1"/>
                  </a:cubicBezTo>
                  <a:lnTo>
                    <a:pt x="3341" y="1"/>
                  </a:lnTo>
                  <a:cubicBezTo>
                    <a:pt x="3242" y="1"/>
                    <a:pt x="3154" y="70"/>
                    <a:pt x="3140" y="168"/>
                  </a:cubicBezTo>
                  <a:cubicBezTo>
                    <a:pt x="3123" y="289"/>
                    <a:pt x="3216" y="395"/>
                    <a:pt x="3335" y="395"/>
                  </a:cubicBezTo>
                  <a:lnTo>
                    <a:pt x="4491" y="395"/>
                  </a:lnTo>
                  <a:lnTo>
                    <a:pt x="4491" y="783"/>
                  </a:lnTo>
                  <a:lnTo>
                    <a:pt x="1332" y="3939"/>
                  </a:lnTo>
                  <a:lnTo>
                    <a:pt x="394" y="3939"/>
                  </a:lnTo>
                  <a:lnTo>
                    <a:pt x="394" y="395"/>
                  </a:lnTo>
                  <a:lnTo>
                    <a:pt x="1548" y="395"/>
                  </a:lnTo>
                  <a:cubicBezTo>
                    <a:pt x="1647" y="395"/>
                    <a:pt x="1735" y="324"/>
                    <a:pt x="1750" y="226"/>
                  </a:cubicBezTo>
                  <a:cubicBezTo>
                    <a:pt x="1767" y="105"/>
                    <a:pt x="1673" y="1"/>
                    <a:pt x="1555" y="1"/>
                  </a:cubicBezTo>
                  <a:close/>
                </a:path>
              </a:pathLst>
            </a:custGeom>
            <a:solidFill>
              <a:srgbClr val="2C1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71"/>
            <p:cNvSpPr/>
            <p:nvPr/>
          </p:nvSpPr>
          <p:spPr>
            <a:xfrm>
              <a:off x="3474967" y="2611148"/>
              <a:ext cx="101053" cy="101053"/>
            </a:xfrm>
            <a:custGeom>
              <a:rect b="b" l="l" r="r" t="t"/>
              <a:pathLst>
                <a:path extrusionOk="0" h="2758" w="2758">
                  <a:moveTo>
                    <a:pt x="788" y="395"/>
                  </a:moveTo>
                  <a:lnTo>
                    <a:pt x="788" y="788"/>
                  </a:lnTo>
                  <a:lnTo>
                    <a:pt x="394" y="788"/>
                  </a:lnTo>
                  <a:lnTo>
                    <a:pt x="394" y="395"/>
                  </a:lnTo>
                  <a:close/>
                  <a:moveTo>
                    <a:pt x="1576" y="395"/>
                  </a:moveTo>
                  <a:lnTo>
                    <a:pt x="1576" y="788"/>
                  </a:lnTo>
                  <a:lnTo>
                    <a:pt x="1182" y="788"/>
                  </a:lnTo>
                  <a:lnTo>
                    <a:pt x="1182" y="395"/>
                  </a:lnTo>
                  <a:close/>
                  <a:moveTo>
                    <a:pt x="2364" y="395"/>
                  </a:moveTo>
                  <a:lnTo>
                    <a:pt x="2364" y="788"/>
                  </a:lnTo>
                  <a:lnTo>
                    <a:pt x="1970" y="788"/>
                  </a:lnTo>
                  <a:lnTo>
                    <a:pt x="1970" y="395"/>
                  </a:lnTo>
                  <a:close/>
                  <a:moveTo>
                    <a:pt x="788" y="1182"/>
                  </a:moveTo>
                  <a:lnTo>
                    <a:pt x="788" y="1576"/>
                  </a:lnTo>
                  <a:lnTo>
                    <a:pt x="394" y="1576"/>
                  </a:lnTo>
                  <a:lnTo>
                    <a:pt x="394" y="1182"/>
                  </a:lnTo>
                  <a:close/>
                  <a:moveTo>
                    <a:pt x="1576" y="1182"/>
                  </a:moveTo>
                  <a:lnTo>
                    <a:pt x="1576" y="1576"/>
                  </a:lnTo>
                  <a:lnTo>
                    <a:pt x="1182" y="1576"/>
                  </a:lnTo>
                  <a:lnTo>
                    <a:pt x="1182" y="1182"/>
                  </a:lnTo>
                  <a:close/>
                  <a:moveTo>
                    <a:pt x="2364" y="1182"/>
                  </a:moveTo>
                  <a:lnTo>
                    <a:pt x="2364" y="1576"/>
                  </a:lnTo>
                  <a:lnTo>
                    <a:pt x="1970" y="1576"/>
                  </a:lnTo>
                  <a:lnTo>
                    <a:pt x="1970" y="1182"/>
                  </a:lnTo>
                  <a:close/>
                  <a:moveTo>
                    <a:pt x="788" y="1970"/>
                  </a:moveTo>
                  <a:lnTo>
                    <a:pt x="788" y="2364"/>
                  </a:lnTo>
                  <a:lnTo>
                    <a:pt x="394" y="2364"/>
                  </a:lnTo>
                  <a:lnTo>
                    <a:pt x="394" y="1970"/>
                  </a:lnTo>
                  <a:close/>
                  <a:moveTo>
                    <a:pt x="1576" y="1970"/>
                  </a:moveTo>
                  <a:lnTo>
                    <a:pt x="1576" y="2364"/>
                  </a:lnTo>
                  <a:lnTo>
                    <a:pt x="1182" y="2364"/>
                  </a:lnTo>
                  <a:lnTo>
                    <a:pt x="1182" y="1970"/>
                  </a:lnTo>
                  <a:close/>
                  <a:moveTo>
                    <a:pt x="2364" y="1970"/>
                  </a:moveTo>
                  <a:lnTo>
                    <a:pt x="2364" y="2364"/>
                  </a:lnTo>
                  <a:lnTo>
                    <a:pt x="1970" y="2364"/>
                  </a:lnTo>
                  <a:lnTo>
                    <a:pt x="1970" y="1970"/>
                  </a:lnTo>
                  <a:close/>
                  <a:moveTo>
                    <a:pt x="197" y="1"/>
                  </a:moveTo>
                  <a:cubicBezTo>
                    <a:pt x="89" y="1"/>
                    <a:pt x="1" y="89"/>
                    <a:pt x="1" y="197"/>
                  </a:cubicBezTo>
                  <a:lnTo>
                    <a:pt x="1" y="2561"/>
                  </a:lnTo>
                  <a:cubicBezTo>
                    <a:pt x="1" y="2670"/>
                    <a:pt x="89" y="2758"/>
                    <a:pt x="197" y="2758"/>
                  </a:cubicBezTo>
                  <a:lnTo>
                    <a:pt x="2561" y="2758"/>
                  </a:lnTo>
                  <a:cubicBezTo>
                    <a:pt x="2669" y="2758"/>
                    <a:pt x="2758" y="2670"/>
                    <a:pt x="2758" y="2561"/>
                  </a:cubicBezTo>
                  <a:lnTo>
                    <a:pt x="2758" y="197"/>
                  </a:lnTo>
                  <a:cubicBezTo>
                    <a:pt x="2758" y="89"/>
                    <a:pt x="2669" y="1"/>
                    <a:pt x="2561" y="1"/>
                  </a:cubicBezTo>
                  <a:close/>
                </a:path>
              </a:pathLst>
            </a:custGeom>
            <a:solidFill>
              <a:srgbClr val="2C1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71"/>
            <p:cNvSpPr/>
            <p:nvPr/>
          </p:nvSpPr>
          <p:spPr>
            <a:xfrm>
              <a:off x="3474967" y="2726600"/>
              <a:ext cx="101053" cy="43345"/>
            </a:xfrm>
            <a:custGeom>
              <a:rect b="b" l="l" r="r" t="t"/>
              <a:pathLst>
                <a:path extrusionOk="0" h="1183" w="2758">
                  <a:moveTo>
                    <a:pt x="2364" y="394"/>
                  </a:moveTo>
                  <a:lnTo>
                    <a:pt x="2364" y="788"/>
                  </a:lnTo>
                  <a:lnTo>
                    <a:pt x="394" y="788"/>
                  </a:lnTo>
                  <a:lnTo>
                    <a:pt x="394" y="394"/>
                  </a:lnTo>
                  <a:close/>
                  <a:moveTo>
                    <a:pt x="197" y="1"/>
                  </a:moveTo>
                  <a:cubicBezTo>
                    <a:pt x="89" y="1"/>
                    <a:pt x="1" y="89"/>
                    <a:pt x="1" y="198"/>
                  </a:cubicBezTo>
                  <a:lnTo>
                    <a:pt x="1" y="986"/>
                  </a:lnTo>
                  <a:cubicBezTo>
                    <a:pt x="1" y="1094"/>
                    <a:pt x="89" y="1182"/>
                    <a:pt x="197" y="1182"/>
                  </a:cubicBezTo>
                  <a:lnTo>
                    <a:pt x="2561" y="1182"/>
                  </a:lnTo>
                  <a:cubicBezTo>
                    <a:pt x="2669" y="1182"/>
                    <a:pt x="2758" y="1094"/>
                    <a:pt x="2758" y="986"/>
                  </a:cubicBezTo>
                  <a:lnTo>
                    <a:pt x="2758" y="198"/>
                  </a:lnTo>
                  <a:cubicBezTo>
                    <a:pt x="2758" y="89"/>
                    <a:pt x="2669" y="1"/>
                    <a:pt x="2561" y="1"/>
                  </a:cubicBezTo>
                  <a:close/>
                </a:path>
              </a:pathLst>
            </a:custGeom>
            <a:solidFill>
              <a:srgbClr val="2C1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71"/>
            <p:cNvSpPr/>
            <p:nvPr/>
          </p:nvSpPr>
          <p:spPr>
            <a:xfrm>
              <a:off x="3388606" y="2833443"/>
              <a:ext cx="75075" cy="75075"/>
            </a:xfrm>
            <a:custGeom>
              <a:rect b="b" l="l" r="r" t="t"/>
              <a:pathLst>
                <a:path extrusionOk="0" h="2049" w="2049">
                  <a:moveTo>
                    <a:pt x="1025" y="394"/>
                  </a:moveTo>
                  <a:cubicBezTo>
                    <a:pt x="1372" y="394"/>
                    <a:pt x="1655" y="677"/>
                    <a:pt x="1655" y="1024"/>
                  </a:cubicBezTo>
                  <a:cubicBezTo>
                    <a:pt x="1655" y="1372"/>
                    <a:pt x="1372" y="1655"/>
                    <a:pt x="1025" y="1655"/>
                  </a:cubicBezTo>
                  <a:cubicBezTo>
                    <a:pt x="677" y="1655"/>
                    <a:pt x="395" y="1371"/>
                    <a:pt x="395" y="1024"/>
                  </a:cubicBezTo>
                  <a:cubicBezTo>
                    <a:pt x="395" y="677"/>
                    <a:pt x="677" y="394"/>
                    <a:pt x="1025" y="394"/>
                  </a:cubicBezTo>
                  <a:close/>
                  <a:moveTo>
                    <a:pt x="1025" y="0"/>
                  </a:moveTo>
                  <a:cubicBezTo>
                    <a:pt x="460" y="0"/>
                    <a:pt x="1" y="459"/>
                    <a:pt x="1" y="1024"/>
                  </a:cubicBezTo>
                  <a:cubicBezTo>
                    <a:pt x="1" y="1588"/>
                    <a:pt x="460" y="2048"/>
                    <a:pt x="1025" y="2048"/>
                  </a:cubicBezTo>
                  <a:cubicBezTo>
                    <a:pt x="1590" y="2048"/>
                    <a:pt x="2049" y="1588"/>
                    <a:pt x="2049" y="1024"/>
                  </a:cubicBezTo>
                  <a:cubicBezTo>
                    <a:pt x="2049" y="459"/>
                    <a:pt x="1590" y="0"/>
                    <a:pt x="1025" y="0"/>
                  </a:cubicBezTo>
                  <a:close/>
                </a:path>
              </a:pathLst>
            </a:custGeom>
            <a:solidFill>
              <a:srgbClr val="2C1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71"/>
            <p:cNvSpPr/>
            <p:nvPr/>
          </p:nvSpPr>
          <p:spPr>
            <a:xfrm>
              <a:off x="3336174" y="2863707"/>
              <a:ext cx="34258" cy="14473"/>
            </a:xfrm>
            <a:custGeom>
              <a:rect b="b" l="l" r="r" t="t"/>
              <a:pathLst>
                <a:path extrusionOk="0" h="395" w="935">
                  <a:moveTo>
                    <a:pt x="198" y="1"/>
                  </a:moveTo>
                  <a:cubicBezTo>
                    <a:pt x="88" y="1"/>
                    <a:pt x="0" y="89"/>
                    <a:pt x="0" y="198"/>
                  </a:cubicBezTo>
                  <a:cubicBezTo>
                    <a:pt x="0" y="307"/>
                    <a:pt x="88" y="395"/>
                    <a:pt x="198" y="395"/>
                  </a:cubicBezTo>
                  <a:lnTo>
                    <a:pt x="737" y="395"/>
                  </a:lnTo>
                  <a:cubicBezTo>
                    <a:pt x="847" y="395"/>
                    <a:pt x="935" y="307"/>
                    <a:pt x="935" y="198"/>
                  </a:cubicBezTo>
                  <a:cubicBezTo>
                    <a:pt x="935" y="89"/>
                    <a:pt x="847" y="1"/>
                    <a:pt x="737" y="1"/>
                  </a:cubicBezTo>
                  <a:close/>
                </a:path>
              </a:pathLst>
            </a:custGeom>
            <a:solidFill>
              <a:srgbClr val="2C1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71"/>
            <p:cNvSpPr/>
            <p:nvPr/>
          </p:nvSpPr>
          <p:spPr>
            <a:xfrm>
              <a:off x="3481891" y="2863707"/>
              <a:ext cx="34295" cy="14473"/>
            </a:xfrm>
            <a:custGeom>
              <a:rect b="b" l="l" r="r" t="t"/>
              <a:pathLst>
                <a:path extrusionOk="0" h="395" w="936">
                  <a:moveTo>
                    <a:pt x="198" y="1"/>
                  </a:moveTo>
                  <a:cubicBezTo>
                    <a:pt x="89" y="1"/>
                    <a:pt x="1" y="89"/>
                    <a:pt x="1" y="198"/>
                  </a:cubicBezTo>
                  <a:cubicBezTo>
                    <a:pt x="1" y="307"/>
                    <a:pt x="89" y="395"/>
                    <a:pt x="198" y="395"/>
                  </a:cubicBezTo>
                  <a:lnTo>
                    <a:pt x="738" y="395"/>
                  </a:lnTo>
                  <a:cubicBezTo>
                    <a:pt x="847" y="395"/>
                    <a:pt x="935" y="307"/>
                    <a:pt x="935" y="198"/>
                  </a:cubicBezTo>
                  <a:cubicBezTo>
                    <a:pt x="935" y="89"/>
                    <a:pt x="847" y="1"/>
                    <a:pt x="738" y="1"/>
                  </a:cubicBezTo>
                  <a:close/>
                </a:path>
              </a:pathLst>
            </a:custGeom>
            <a:solidFill>
              <a:srgbClr val="2C1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71"/>
            <p:cNvSpPr/>
            <p:nvPr/>
          </p:nvSpPr>
          <p:spPr>
            <a:xfrm>
              <a:off x="3315583" y="2658487"/>
              <a:ext cx="58990" cy="57561"/>
            </a:xfrm>
            <a:custGeom>
              <a:rect b="b" l="l" r="r" t="t"/>
              <a:pathLst>
                <a:path extrusionOk="0" h="1571" w="1610">
                  <a:moveTo>
                    <a:pt x="1393" y="1"/>
                  </a:moveTo>
                  <a:cubicBezTo>
                    <a:pt x="1343" y="1"/>
                    <a:pt x="1293" y="20"/>
                    <a:pt x="1254" y="58"/>
                  </a:cubicBezTo>
                  <a:lnTo>
                    <a:pt x="78" y="1235"/>
                  </a:lnTo>
                  <a:cubicBezTo>
                    <a:pt x="0" y="1311"/>
                    <a:pt x="0" y="1436"/>
                    <a:pt x="78" y="1513"/>
                  </a:cubicBezTo>
                  <a:cubicBezTo>
                    <a:pt x="116" y="1552"/>
                    <a:pt x="166" y="1571"/>
                    <a:pt x="217" y="1571"/>
                  </a:cubicBezTo>
                  <a:cubicBezTo>
                    <a:pt x="267" y="1571"/>
                    <a:pt x="317" y="1552"/>
                    <a:pt x="356" y="1513"/>
                  </a:cubicBezTo>
                  <a:lnTo>
                    <a:pt x="1533" y="337"/>
                  </a:lnTo>
                  <a:cubicBezTo>
                    <a:pt x="1609" y="260"/>
                    <a:pt x="1609" y="135"/>
                    <a:pt x="1533" y="58"/>
                  </a:cubicBezTo>
                  <a:cubicBezTo>
                    <a:pt x="1494" y="20"/>
                    <a:pt x="1444" y="1"/>
                    <a:pt x="1393" y="1"/>
                  </a:cubicBezTo>
                  <a:close/>
                </a:path>
              </a:pathLst>
            </a:custGeom>
            <a:solidFill>
              <a:srgbClr val="2C1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71"/>
            <p:cNvSpPr/>
            <p:nvPr/>
          </p:nvSpPr>
          <p:spPr>
            <a:xfrm>
              <a:off x="3358231" y="2611148"/>
              <a:ext cx="14473" cy="14473"/>
            </a:xfrm>
            <a:custGeom>
              <a:rect b="b" l="l" r="r" t="t"/>
              <a:pathLst>
                <a:path extrusionOk="0" h="395" w="395">
                  <a:moveTo>
                    <a:pt x="198" y="1"/>
                  </a:moveTo>
                  <a:cubicBezTo>
                    <a:pt x="89" y="1"/>
                    <a:pt x="1" y="89"/>
                    <a:pt x="1" y="197"/>
                  </a:cubicBezTo>
                  <a:cubicBezTo>
                    <a:pt x="1" y="306"/>
                    <a:pt x="89" y="395"/>
                    <a:pt x="198" y="395"/>
                  </a:cubicBezTo>
                  <a:cubicBezTo>
                    <a:pt x="307" y="395"/>
                    <a:pt x="395" y="306"/>
                    <a:pt x="395" y="197"/>
                  </a:cubicBezTo>
                  <a:cubicBezTo>
                    <a:pt x="395" y="89"/>
                    <a:pt x="307" y="1"/>
                    <a:pt x="198" y="1"/>
                  </a:cubicBezTo>
                  <a:close/>
                </a:path>
              </a:pathLst>
            </a:custGeom>
            <a:solidFill>
              <a:srgbClr val="2C1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71"/>
          <p:cNvSpPr txBox="1"/>
          <p:nvPr/>
        </p:nvSpPr>
        <p:spPr>
          <a:xfrm>
            <a:off x="1437038" y="3976350"/>
            <a:ext cx="2785500" cy="594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600"/>
              </a:spcAft>
              <a:buNone/>
            </a:pPr>
            <a:r>
              <a:rPr lang="en" sz="1100">
                <a:solidFill>
                  <a:srgbClr val="F7F7F5"/>
                </a:solidFill>
                <a:latin typeface="Open Sans"/>
                <a:ea typeface="Open Sans"/>
                <a:cs typeface="Open Sans"/>
                <a:sym typeface="Open Sans"/>
              </a:rPr>
              <a:t>Increasing customer retention by 5% can increase profits from 25-95%</a:t>
            </a:r>
            <a:endParaRPr sz="1100">
              <a:solidFill>
                <a:srgbClr val="F7F7F5"/>
              </a:solidFill>
              <a:latin typeface="Open Sans"/>
              <a:ea typeface="Open Sans"/>
              <a:cs typeface="Open Sans"/>
              <a:sym typeface="Open Sans"/>
            </a:endParaRPr>
          </a:p>
        </p:txBody>
      </p:sp>
      <p:sp>
        <p:nvSpPr>
          <p:cNvPr id="457" name="Google Shape;457;p71"/>
          <p:cNvSpPr txBox="1"/>
          <p:nvPr/>
        </p:nvSpPr>
        <p:spPr>
          <a:xfrm>
            <a:off x="1437050" y="2621763"/>
            <a:ext cx="2785500" cy="594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600"/>
              </a:spcAft>
              <a:buNone/>
            </a:pPr>
            <a:r>
              <a:rPr lang="en" sz="1100">
                <a:solidFill>
                  <a:srgbClr val="F7F7F5"/>
                </a:solidFill>
                <a:latin typeface="Open Sans"/>
                <a:ea typeface="Open Sans"/>
                <a:cs typeface="Open Sans"/>
                <a:sym typeface="Open Sans"/>
              </a:rPr>
              <a:t>Success rate of selling to a current customer is 60-70% compared to only 5-20% success rate of selling to a new customer</a:t>
            </a:r>
            <a:endParaRPr sz="1100">
              <a:solidFill>
                <a:srgbClr val="F7F7F5"/>
              </a:solidFill>
              <a:latin typeface="Open Sans"/>
              <a:ea typeface="Open Sans"/>
              <a:cs typeface="Open Sans"/>
              <a:sym typeface="Open Sans"/>
            </a:endParaRPr>
          </a:p>
        </p:txBody>
      </p:sp>
      <p:sp>
        <p:nvSpPr>
          <p:cNvPr id="458" name="Google Shape;458;p71"/>
          <p:cNvSpPr txBox="1"/>
          <p:nvPr/>
        </p:nvSpPr>
        <p:spPr>
          <a:xfrm>
            <a:off x="1416888" y="1488625"/>
            <a:ext cx="2785500" cy="594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600"/>
              </a:spcAft>
              <a:buNone/>
            </a:pPr>
            <a:r>
              <a:rPr lang="en" sz="1100">
                <a:solidFill>
                  <a:srgbClr val="F7F7F5"/>
                </a:solidFill>
                <a:latin typeface="Open Sans"/>
                <a:ea typeface="Open Sans"/>
                <a:cs typeface="Open Sans"/>
                <a:sym typeface="Open Sans"/>
              </a:rPr>
              <a:t>It can cost up to 5 times more to acquire a new customer than retaining an existing one</a:t>
            </a:r>
            <a:endParaRPr sz="1100">
              <a:solidFill>
                <a:srgbClr val="F7F7F5"/>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2"/>
          <p:cNvSpPr txBox="1"/>
          <p:nvPr>
            <p:ph type="title"/>
          </p:nvPr>
        </p:nvSpPr>
        <p:spPr>
          <a:xfrm>
            <a:off x="4572000" y="724863"/>
            <a:ext cx="3852000" cy="95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segment customers?</a:t>
            </a:r>
            <a:endParaRPr/>
          </a:p>
        </p:txBody>
      </p:sp>
      <p:sp>
        <p:nvSpPr>
          <p:cNvPr id="464" name="Google Shape;464;p72"/>
          <p:cNvSpPr txBox="1"/>
          <p:nvPr>
            <p:ph idx="1" type="subTitle"/>
          </p:nvPr>
        </p:nvSpPr>
        <p:spPr>
          <a:xfrm rot="-268">
            <a:off x="4572000" y="2101302"/>
            <a:ext cx="3852000" cy="264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Lots of benefits! Like:</a:t>
            </a:r>
            <a:endParaRPr/>
          </a:p>
          <a:p>
            <a:pPr indent="-317500" lvl="0" marL="457200" rtl="0" algn="just">
              <a:lnSpc>
                <a:spcPct val="115000"/>
              </a:lnSpc>
              <a:spcBef>
                <a:spcPts val="1000"/>
              </a:spcBef>
              <a:spcAft>
                <a:spcPts val="0"/>
              </a:spcAft>
              <a:buSzPts val="1400"/>
              <a:buChar char="❖"/>
            </a:pPr>
            <a:r>
              <a:rPr lang="en">
                <a:solidFill>
                  <a:srgbClr val="F2F2F2"/>
                </a:solidFill>
              </a:rPr>
              <a:t>Help identify least and most profitable customers</a:t>
            </a:r>
            <a:endParaRPr>
              <a:solidFill>
                <a:srgbClr val="F2F2F2"/>
              </a:solidFill>
            </a:endParaRPr>
          </a:p>
          <a:p>
            <a:pPr indent="-317500" lvl="0" marL="457200" rtl="0" algn="just">
              <a:lnSpc>
                <a:spcPct val="115000"/>
              </a:lnSpc>
              <a:spcBef>
                <a:spcPts val="1000"/>
              </a:spcBef>
              <a:spcAft>
                <a:spcPts val="0"/>
              </a:spcAft>
              <a:buClr>
                <a:srgbClr val="F2F2F2"/>
              </a:buClr>
              <a:buSzPts val="1400"/>
              <a:buChar char="❖"/>
            </a:pPr>
            <a:r>
              <a:rPr lang="en">
                <a:solidFill>
                  <a:srgbClr val="F2F2F2"/>
                </a:solidFill>
              </a:rPr>
              <a:t>Helps build loyal relationships with customers</a:t>
            </a:r>
            <a:endParaRPr>
              <a:solidFill>
                <a:srgbClr val="F2F2F2"/>
              </a:solidFill>
            </a:endParaRPr>
          </a:p>
          <a:p>
            <a:pPr indent="-317500" lvl="0" marL="457200" rtl="0" algn="just">
              <a:lnSpc>
                <a:spcPct val="115000"/>
              </a:lnSpc>
              <a:spcBef>
                <a:spcPts val="1000"/>
              </a:spcBef>
              <a:spcAft>
                <a:spcPts val="0"/>
              </a:spcAft>
              <a:buSzPts val="1400"/>
              <a:buChar char="❖"/>
            </a:pPr>
            <a:r>
              <a:rPr lang="en">
                <a:solidFill>
                  <a:srgbClr val="F2F2F2"/>
                </a:solidFill>
              </a:rPr>
              <a:t>Helps improve or tweak products to meet customer requirements</a:t>
            </a:r>
            <a:endParaRPr>
              <a:solidFill>
                <a:srgbClr val="F2F2F2"/>
              </a:solidFill>
            </a:endParaRPr>
          </a:p>
          <a:p>
            <a:pPr indent="-317500" lvl="0" marL="457200" rtl="0" algn="just">
              <a:lnSpc>
                <a:spcPct val="115000"/>
              </a:lnSpc>
              <a:spcBef>
                <a:spcPts val="1000"/>
              </a:spcBef>
              <a:spcAft>
                <a:spcPts val="0"/>
              </a:spcAft>
              <a:buClr>
                <a:srgbClr val="F2F2F2"/>
              </a:buClr>
              <a:buSzPts val="1400"/>
              <a:buChar char="❖"/>
            </a:pPr>
            <a:r>
              <a:rPr lang="en">
                <a:solidFill>
                  <a:srgbClr val="F2F2F2"/>
                </a:solidFill>
              </a:rPr>
              <a:t>Helps maximize profits </a:t>
            </a:r>
            <a:endParaRPr>
              <a:solidFill>
                <a:srgbClr val="F2F2F2"/>
              </a:solidFill>
            </a:endParaRPr>
          </a:p>
          <a:p>
            <a:pPr indent="0" lvl="0" marL="0" rtl="0" algn="l">
              <a:spcBef>
                <a:spcPts val="1000"/>
              </a:spcBef>
              <a:spcAft>
                <a:spcPts val="0"/>
              </a:spcAft>
              <a:buNone/>
            </a:pPr>
            <a:r>
              <a:t/>
            </a:r>
            <a:endParaRPr/>
          </a:p>
        </p:txBody>
      </p:sp>
      <p:pic>
        <p:nvPicPr>
          <p:cNvPr id="465" name="Google Shape;465;p72"/>
          <p:cNvPicPr preferRelativeResize="0"/>
          <p:nvPr/>
        </p:nvPicPr>
        <p:blipFill rotWithShape="1">
          <a:blip r:embed="rId3">
            <a:alphaModFix/>
          </a:blip>
          <a:srcRect b="0" l="39095" r="6437" t="0"/>
          <a:stretch/>
        </p:blipFill>
        <p:spPr>
          <a:xfrm>
            <a:off x="232900" y="213175"/>
            <a:ext cx="3852001" cy="471715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cxnSp>
        <p:nvCxnSpPr>
          <p:cNvPr id="470" name="Google Shape;470;p73"/>
          <p:cNvCxnSpPr>
            <a:endCxn id="471" idx="1"/>
          </p:cNvCxnSpPr>
          <p:nvPr/>
        </p:nvCxnSpPr>
        <p:spPr>
          <a:xfrm>
            <a:off x="6070281" y="2234063"/>
            <a:ext cx="635100" cy="0"/>
          </a:xfrm>
          <a:prstGeom prst="straightConnector1">
            <a:avLst/>
          </a:prstGeom>
          <a:noFill/>
          <a:ln cap="flat" cmpd="sng" w="28575">
            <a:solidFill>
              <a:schemeClr val="accent5"/>
            </a:solidFill>
            <a:prstDash val="solid"/>
            <a:round/>
            <a:headEnd len="med" w="med" type="none"/>
            <a:tailEnd len="med" w="med" type="none"/>
          </a:ln>
        </p:spPr>
      </p:cxnSp>
      <p:cxnSp>
        <p:nvCxnSpPr>
          <p:cNvPr id="472" name="Google Shape;472;p73"/>
          <p:cNvCxnSpPr>
            <a:stCxn id="473" idx="3"/>
          </p:cNvCxnSpPr>
          <p:nvPr/>
        </p:nvCxnSpPr>
        <p:spPr>
          <a:xfrm>
            <a:off x="4244751" y="2234063"/>
            <a:ext cx="679500" cy="0"/>
          </a:xfrm>
          <a:prstGeom prst="straightConnector1">
            <a:avLst/>
          </a:prstGeom>
          <a:noFill/>
          <a:ln cap="flat" cmpd="sng" w="28575">
            <a:solidFill>
              <a:schemeClr val="accent6"/>
            </a:solidFill>
            <a:prstDash val="solid"/>
            <a:round/>
            <a:headEnd len="med" w="med" type="none"/>
            <a:tailEnd len="med" w="med" type="none"/>
          </a:ln>
        </p:spPr>
      </p:cxnSp>
      <p:sp>
        <p:nvSpPr>
          <p:cNvPr id="474" name="Google Shape;474;p73"/>
          <p:cNvSpPr/>
          <p:nvPr/>
        </p:nvSpPr>
        <p:spPr>
          <a:xfrm>
            <a:off x="1222865" y="2052713"/>
            <a:ext cx="1215600" cy="3696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73"/>
          <p:cNvSpPr txBox="1"/>
          <p:nvPr>
            <p:ph idx="4294967295" type="title"/>
          </p:nvPr>
        </p:nvSpPr>
        <p:spPr>
          <a:xfrm>
            <a:off x="4726825" y="2476775"/>
            <a:ext cx="15132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Objective</a:t>
            </a:r>
            <a:endParaRPr sz="2000"/>
          </a:p>
        </p:txBody>
      </p:sp>
      <p:sp>
        <p:nvSpPr>
          <p:cNvPr id="476" name="Google Shape;476;p73"/>
          <p:cNvSpPr txBox="1"/>
          <p:nvPr>
            <p:ph idx="4294967295" type="subTitle"/>
          </p:nvPr>
        </p:nvSpPr>
        <p:spPr>
          <a:xfrm>
            <a:off x="6374175" y="2823500"/>
            <a:ext cx="18966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Actionables for customer segments, to improve profit and minimize cost</a:t>
            </a:r>
            <a:endParaRPr/>
          </a:p>
        </p:txBody>
      </p:sp>
      <p:sp>
        <p:nvSpPr>
          <p:cNvPr id="477" name="Google Shape;477;p73"/>
          <p:cNvSpPr txBox="1"/>
          <p:nvPr>
            <p:ph idx="4294967295" type="title"/>
          </p:nvPr>
        </p:nvSpPr>
        <p:spPr>
          <a:xfrm>
            <a:off x="6705374" y="2476775"/>
            <a:ext cx="12342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Output</a:t>
            </a:r>
            <a:endParaRPr sz="2000"/>
          </a:p>
        </p:txBody>
      </p:sp>
      <p:sp>
        <p:nvSpPr>
          <p:cNvPr id="478" name="Google Shape;478;p73"/>
          <p:cNvSpPr txBox="1"/>
          <p:nvPr>
            <p:ph idx="4294967295" type="subTitle"/>
          </p:nvPr>
        </p:nvSpPr>
        <p:spPr>
          <a:xfrm>
            <a:off x="4646475" y="2842475"/>
            <a:ext cx="17634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Make a customer segmentation model</a:t>
            </a:r>
            <a:endParaRPr/>
          </a:p>
        </p:txBody>
      </p:sp>
      <p:sp>
        <p:nvSpPr>
          <p:cNvPr id="479" name="Google Shape;479;p73"/>
          <p:cNvSpPr txBox="1"/>
          <p:nvPr>
            <p:ph idx="4294967295" type="title"/>
          </p:nvPr>
        </p:nvSpPr>
        <p:spPr>
          <a:xfrm>
            <a:off x="1110750" y="2054650"/>
            <a:ext cx="1439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1</a:t>
            </a:r>
            <a:endParaRPr sz="2000"/>
          </a:p>
        </p:txBody>
      </p:sp>
      <p:sp>
        <p:nvSpPr>
          <p:cNvPr id="480" name="Google Shape;480;p73"/>
          <p:cNvSpPr txBox="1"/>
          <p:nvPr>
            <p:ph idx="4294967295" type="subTitle"/>
          </p:nvPr>
        </p:nvSpPr>
        <p:spPr>
          <a:xfrm>
            <a:off x="2657774" y="2823500"/>
            <a:ext cx="19887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Better customer retention and prevent churn</a:t>
            </a:r>
            <a:endParaRPr/>
          </a:p>
          <a:p>
            <a:pPr indent="0" lvl="0" marL="0" rtl="0" algn="ctr">
              <a:spcBef>
                <a:spcPts val="1600"/>
              </a:spcBef>
              <a:spcAft>
                <a:spcPts val="0"/>
              </a:spcAft>
              <a:buClr>
                <a:schemeClr val="hlink"/>
              </a:buClr>
              <a:buSzPts val="1100"/>
              <a:buFont typeface="Arial"/>
              <a:buNone/>
            </a:pPr>
            <a:r>
              <a:t/>
            </a:r>
            <a:endParaRPr/>
          </a:p>
          <a:p>
            <a:pPr indent="0" lvl="0" marL="0" rtl="0" algn="ctr">
              <a:spcBef>
                <a:spcPts val="1600"/>
              </a:spcBef>
              <a:spcAft>
                <a:spcPts val="1600"/>
              </a:spcAft>
              <a:buNone/>
            </a:pPr>
            <a:r>
              <a:t/>
            </a:r>
            <a:endParaRPr/>
          </a:p>
        </p:txBody>
      </p:sp>
      <p:sp>
        <p:nvSpPr>
          <p:cNvPr id="481" name="Google Shape;481;p73"/>
          <p:cNvSpPr txBox="1"/>
          <p:nvPr>
            <p:ph idx="4294967295" type="title"/>
          </p:nvPr>
        </p:nvSpPr>
        <p:spPr>
          <a:xfrm>
            <a:off x="1119824" y="2476775"/>
            <a:ext cx="13848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Problem</a:t>
            </a:r>
            <a:endParaRPr sz="2000"/>
          </a:p>
        </p:txBody>
      </p:sp>
      <p:sp>
        <p:nvSpPr>
          <p:cNvPr id="482" name="Google Shape;482;p73"/>
          <p:cNvSpPr txBox="1"/>
          <p:nvPr>
            <p:ph idx="4294967295" type="subTitle"/>
          </p:nvPr>
        </p:nvSpPr>
        <p:spPr>
          <a:xfrm>
            <a:off x="948975" y="2823500"/>
            <a:ext cx="17634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How do we retain customers?</a:t>
            </a:r>
            <a:endParaRPr/>
          </a:p>
        </p:txBody>
      </p:sp>
      <p:sp>
        <p:nvSpPr>
          <p:cNvPr id="483" name="Google Shape;483;p73"/>
          <p:cNvSpPr/>
          <p:nvPr/>
        </p:nvSpPr>
        <p:spPr>
          <a:xfrm>
            <a:off x="4173750" y="848138"/>
            <a:ext cx="796500" cy="796500"/>
          </a:xfrm>
          <a:prstGeom prst="ellipse">
            <a:avLst/>
          </a:prstGeom>
          <a:gradFill>
            <a:gsLst>
              <a:gs pos="0">
                <a:schemeClr val="accent1"/>
              </a:gs>
              <a:gs pos="50000">
                <a:schemeClr val="accent6"/>
              </a:gs>
              <a:gs pos="100000">
                <a:schemeClr val="accent5"/>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4" name="Google Shape;484;p73"/>
          <p:cNvGrpSpPr/>
          <p:nvPr/>
        </p:nvGrpSpPr>
        <p:grpSpPr>
          <a:xfrm>
            <a:off x="4387240" y="1061633"/>
            <a:ext cx="369514" cy="369514"/>
            <a:chOff x="3191015" y="2643071"/>
            <a:chExt cx="369514" cy="369514"/>
          </a:xfrm>
        </p:grpSpPr>
        <p:sp>
          <p:nvSpPr>
            <p:cNvPr id="485" name="Google Shape;485;p73"/>
            <p:cNvSpPr/>
            <p:nvPr/>
          </p:nvSpPr>
          <p:spPr>
            <a:xfrm>
              <a:off x="3279318" y="2731080"/>
              <a:ext cx="193386" cy="193459"/>
            </a:xfrm>
            <a:custGeom>
              <a:rect b="b" l="l" r="r" t="t"/>
              <a:pathLst>
                <a:path extrusionOk="0" h="5280" w="5278">
                  <a:moveTo>
                    <a:pt x="2830" y="404"/>
                  </a:moveTo>
                  <a:cubicBezTo>
                    <a:pt x="3095" y="427"/>
                    <a:pt x="3349" y="497"/>
                    <a:pt x="3580" y="605"/>
                  </a:cubicBezTo>
                  <a:lnTo>
                    <a:pt x="3538" y="678"/>
                  </a:lnTo>
                  <a:cubicBezTo>
                    <a:pt x="3527" y="696"/>
                    <a:pt x="3525" y="717"/>
                    <a:pt x="3530" y="736"/>
                  </a:cubicBezTo>
                  <a:cubicBezTo>
                    <a:pt x="3567" y="863"/>
                    <a:pt x="3655" y="917"/>
                    <a:pt x="3740" y="917"/>
                  </a:cubicBezTo>
                  <a:cubicBezTo>
                    <a:pt x="3809" y="917"/>
                    <a:pt x="3875" y="883"/>
                    <a:pt x="3912" y="820"/>
                  </a:cubicBezTo>
                  <a:lnTo>
                    <a:pt x="3920" y="803"/>
                  </a:lnTo>
                  <a:cubicBezTo>
                    <a:pt x="4133" y="953"/>
                    <a:pt x="4319" y="1139"/>
                    <a:pt x="4469" y="1352"/>
                  </a:cubicBezTo>
                  <a:lnTo>
                    <a:pt x="4398" y="1393"/>
                  </a:lnTo>
                  <a:cubicBezTo>
                    <a:pt x="4382" y="1403"/>
                    <a:pt x="4366" y="1423"/>
                    <a:pt x="4362" y="1439"/>
                  </a:cubicBezTo>
                  <a:cubicBezTo>
                    <a:pt x="4318" y="1619"/>
                    <a:pt x="4431" y="1729"/>
                    <a:pt x="4552" y="1729"/>
                  </a:cubicBezTo>
                  <a:cubicBezTo>
                    <a:pt x="4585" y="1729"/>
                    <a:pt x="4619" y="1721"/>
                    <a:pt x="4650" y="1703"/>
                  </a:cubicBezTo>
                  <a:lnTo>
                    <a:pt x="4666" y="1694"/>
                  </a:lnTo>
                  <a:cubicBezTo>
                    <a:pt x="4774" y="1925"/>
                    <a:pt x="4844" y="2178"/>
                    <a:pt x="4867" y="2443"/>
                  </a:cubicBezTo>
                  <a:lnTo>
                    <a:pt x="4784" y="2443"/>
                  </a:lnTo>
                  <a:cubicBezTo>
                    <a:pt x="4763" y="2443"/>
                    <a:pt x="4744" y="2452"/>
                    <a:pt x="4730" y="2466"/>
                  </a:cubicBezTo>
                  <a:cubicBezTo>
                    <a:pt x="4567" y="2636"/>
                    <a:pt x="4685" y="2837"/>
                    <a:pt x="4848" y="2837"/>
                  </a:cubicBezTo>
                  <a:lnTo>
                    <a:pt x="4867" y="2837"/>
                  </a:lnTo>
                  <a:cubicBezTo>
                    <a:pt x="4844" y="3103"/>
                    <a:pt x="4774" y="3355"/>
                    <a:pt x="4666" y="3587"/>
                  </a:cubicBezTo>
                  <a:lnTo>
                    <a:pt x="4594" y="3545"/>
                  </a:lnTo>
                  <a:cubicBezTo>
                    <a:pt x="4582" y="3539"/>
                    <a:pt x="4569" y="3535"/>
                    <a:pt x="4555" y="3535"/>
                  </a:cubicBezTo>
                  <a:cubicBezTo>
                    <a:pt x="4549" y="3535"/>
                    <a:pt x="4543" y="3536"/>
                    <a:pt x="4536" y="3538"/>
                  </a:cubicBezTo>
                  <a:cubicBezTo>
                    <a:pt x="4310" y="3604"/>
                    <a:pt x="4311" y="3837"/>
                    <a:pt x="4453" y="3919"/>
                  </a:cubicBezTo>
                  <a:lnTo>
                    <a:pt x="4469" y="3928"/>
                  </a:lnTo>
                  <a:cubicBezTo>
                    <a:pt x="4319" y="4141"/>
                    <a:pt x="4133" y="4328"/>
                    <a:pt x="3920" y="4477"/>
                  </a:cubicBezTo>
                  <a:lnTo>
                    <a:pt x="3879" y="4405"/>
                  </a:lnTo>
                  <a:cubicBezTo>
                    <a:pt x="3868" y="4388"/>
                    <a:pt x="3852" y="4375"/>
                    <a:pt x="3832" y="4370"/>
                  </a:cubicBezTo>
                  <a:cubicBezTo>
                    <a:pt x="3805" y="4363"/>
                    <a:pt x="3780" y="4360"/>
                    <a:pt x="3756" y="4360"/>
                  </a:cubicBezTo>
                  <a:cubicBezTo>
                    <a:pt x="3579" y="4360"/>
                    <a:pt x="3498" y="4533"/>
                    <a:pt x="3570" y="4659"/>
                  </a:cubicBezTo>
                  <a:lnTo>
                    <a:pt x="3580" y="4674"/>
                  </a:lnTo>
                  <a:cubicBezTo>
                    <a:pt x="3349" y="4784"/>
                    <a:pt x="3095" y="4853"/>
                    <a:pt x="2830" y="4877"/>
                  </a:cubicBezTo>
                  <a:lnTo>
                    <a:pt x="2830" y="4792"/>
                  </a:lnTo>
                  <a:cubicBezTo>
                    <a:pt x="2830" y="4772"/>
                    <a:pt x="2821" y="4752"/>
                    <a:pt x="2807" y="4738"/>
                  </a:cubicBezTo>
                  <a:cubicBezTo>
                    <a:pt x="2749" y="4683"/>
                    <a:pt x="2688" y="4660"/>
                    <a:pt x="2633" y="4660"/>
                  </a:cubicBezTo>
                  <a:cubicBezTo>
                    <a:pt x="2524" y="4660"/>
                    <a:pt x="2436" y="4748"/>
                    <a:pt x="2436" y="4857"/>
                  </a:cubicBezTo>
                  <a:lnTo>
                    <a:pt x="2436" y="4877"/>
                  </a:lnTo>
                  <a:cubicBezTo>
                    <a:pt x="2169" y="4854"/>
                    <a:pt x="1916" y="4785"/>
                    <a:pt x="1684" y="4676"/>
                  </a:cubicBezTo>
                  <a:lnTo>
                    <a:pt x="1727" y="4602"/>
                  </a:lnTo>
                  <a:cubicBezTo>
                    <a:pt x="1737" y="4585"/>
                    <a:pt x="1739" y="4563"/>
                    <a:pt x="1734" y="4544"/>
                  </a:cubicBezTo>
                  <a:cubicBezTo>
                    <a:pt x="1698" y="4418"/>
                    <a:pt x="1610" y="4362"/>
                    <a:pt x="1524" y="4362"/>
                  </a:cubicBezTo>
                  <a:cubicBezTo>
                    <a:pt x="1456" y="4362"/>
                    <a:pt x="1390" y="4398"/>
                    <a:pt x="1353" y="4461"/>
                  </a:cubicBezTo>
                  <a:lnTo>
                    <a:pt x="1343" y="4479"/>
                  </a:lnTo>
                  <a:cubicBezTo>
                    <a:pt x="1129" y="4329"/>
                    <a:pt x="943" y="4143"/>
                    <a:pt x="793" y="3930"/>
                  </a:cubicBezTo>
                  <a:lnTo>
                    <a:pt x="867" y="3887"/>
                  </a:lnTo>
                  <a:cubicBezTo>
                    <a:pt x="884" y="3876"/>
                    <a:pt x="897" y="3859"/>
                    <a:pt x="902" y="3839"/>
                  </a:cubicBezTo>
                  <a:cubicBezTo>
                    <a:pt x="947" y="3661"/>
                    <a:pt x="832" y="3552"/>
                    <a:pt x="712" y="3552"/>
                  </a:cubicBezTo>
                  <a:cubicBezTo>
                    <a:pt x="679" y="3552"/>
                    <a:pt x="645" y="3560"/>
                    <a:pt x="615" y="3578"/>
                  </a:cubicBezTo>
                  <a:lnTo>
                    <a:pt x="596" y="3588"/>
                  </a:lnTo>
                  <a:cubicBezTo>
                    <a:pt x="487" y="3356"/>
                    <a:pt x="417" y="3103"/>
                    <a:pt x="394" y="2837"/>
                  </a:cubicBezTo>
                  <a:lnTo>
                    <a:pt x="480" y="2837"/>
                  </a:lnTo>
                  <a:cubicBezTo>
                    <a:pt x="501" y="2837"/>
                    <a:pt x="520" y="2829"/>
                    <a:pt x="535" y="2814"/>
                  </a:cubicBezTo>
                  <a:cubicBezTo>
                    <a:pt x="698" y="2645"/>
                    <a:pt x="580" y="2443"/>
                    <a:pt x="416" y="2443"/>
                  </a:cubicBezTo>
                  <a:lnTo>
                    <a:pt x="394" y="2443"/>
                  </a:lnTo>
                  <a:cubicBezTo>
                    <a:pt x="417" y="2177"/>
                    <a:pt x="487" y="1924"/>
                    <a:pt x="596" y="1691"/>
                  </a:cubicBezTo>
                  <a:lnTo>
                    <a:pt x="615" y="1703"/>
                  </a:lnTo>
                  <a:cubicBezTo>
                    <a:pt x="645" y="1721"/>
                    <a:pt x="680" y="1729"/>
                    <a:pt x="712" y="1729"/>
                  </a:cubicBezTo>
                  <a:cubicBezTo>
                    <a:pt x="833" y="1729"/>
                    <a:pt x="947" y="1619"/>
                    <a:pt x="902" y="1439"/>
                  </a:cubicBezTo>
                  <a:cubicBezTo>
                    <a:pt x="898" y="1423"/>
                    <a:pt x="882" y="1403"/>
                    <a:pt x="868" y="1394"/>
                  </a:cubicBezTo>
                  <a:lnTo>
                    <a:pt x="793" y="1351"/>
                  </a:lnTo>
                  <a:cubicBezTo>
                    <a:pt x="943" y="1138"/>
                    <a:pt x="1129" y="951"/>
                    <a:pt x="1343" y="802"/>
                  </a:cubicBezTo>
                  <a:lnTo>
                    <a:pt x="1354" y="820"/>
                  </a:lnTo>
                  <a:cubicBezTo>
                    <a:pt x="1390" y="883"/>
                    <a:pt x="1456" y="917"/>
                    <a:pt x="1524" y="917"/>
                  </a:cubicBezTo>
                  <a:cubicBezTo>
                    <a:pt x="1610" y="917"/>
                    <a:pt x="1698" y="862"/>
                    <a:pt x="1734" y="736"/>
                  </a:cubicBezTo>
                  <a:cubicBezTo>
                    <a:pt x="1740" y="717"/>
                    <a:pt x="1737" y="696"/>
                    <a:pt x="1727" y="678"/>
                  </a:cubicBezTo>
                  <a:lnTo>
                    <a:pt x="1684" y="604"/>
                  </a:lnTo>
                  <a:cubicBezTo>
                    <a:pt x="1916" y="496"/>
                    <a:pt x="2169" y="427"/>
                    <a:pt x="2436" y="404"/>
                  </a:cubicBezTo>
                  <a:lnTo>
                    <a:pt x="2436" y="488"/>
                  </a:lnTo>
                  <a:cubicBezTo>
                    <a:pt x="2436" y="509"/>
                    <a:pt x="2443" y="528"/>
                    <a:pt x="2458" y="542"/>
                  </a:cubicBezTo>
                  <a:cubicBezTo>
                    <a:pt x="2515" y="597"/>
                    <a:pt x="2576" y="620"/>
                    <a:pt x="2632" y="620"/>
                  </a:cubicBezTo>
                  <a:cubicBezTo>
                    <a:pt x="2741" y="620"/>
                    <a:pt x="2830" y="532"/>
                    <a:pt x="2830" y="424"/>
                  </a:cubicBezTo>
                  <a:lnTo>
                    <a:pt x="2830" y="404"/>
                  </a:lnTo>
                  <a:close/>
                  <a:moveTo>
                    <a:pt x="2639" y="0"/>
                  </a:moveTo>
                  <a:cubicBezTo>
                    <a:pt x="1184" y="0"/>
                    <a:pt x="0" y="1185"/>
                    <a:pt x="0" y="2640"/>
                  </a:cubicBezTo>
                  <a:cubicBezTo>
                    <a:pt x="0" y="4096"/>
                    <a:pt x="1184" y="5279"/>
                    <a:pt x="2639" y="5279"/>
                  </a:cubicBezTo>
                  <a:cubicBezTo>
                    <a:pt x="4094" y="5279"/>
                    <a:pt x="5278" y="4096"/>
                    <a:pt x="5278" y="2640"/>
                  </a:cubicBezTo>
                  <a:cubicBezTo>
                    <a:pt x="5278" y="1185"/>
                    <a:pt x="4094" y="0"/>
                    <a:pt x="26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73"/>
            <p:cNvSpPr/>
            <p:nvPr/>
          </p:nvSpPr>
          <p:spPr>
            <a:xfrm>
              <a:off x="3248210" y="2700009"/>
              <a:ext cx="255564" cy="255564"/>
            </a:xfrm>
            <a:custGeom>
              <a:rect b="b" l="l" r="r" t="t"/>
              <a:pathLst>
                <a:path extrusionOk="0" h="6975" w="6975">
                  <a:moveTo>
                    <a:pt x="3488" y="1"/>
                  </a:moveTo>
                  <a:cubicBezTo>
                    <a:pt x="1565" y="1"/>
                    <a:pt x="0" y="1566"/>
                    <a:pt x="0" y="3488"/>
                  </a:cubicBezTo>
                  <a:cubicBezTo>
                    <a:pt x="0" y="5411"/>
                    <a:pt x="1565" y="6975"/>
                    <a:pt x="3488" y="6975"/>
                  </a:cubicBezTo>
                  <a:cubicBezTo>
                    <a:pt x="5411" y="6975"/>
                    <a:pt x="6975" y="5411"/>
                    <a:pt x="6975" y="3488"/>
                  </a:cubicBezTo>
                  <a:cubicBezTo>
                    <a:pt x="6975" y="2886"/>
                    <a:pt x="6819" y="2293"/>
                    <a:pt x="6524" y="1772"/>
                  </a:cubicBezTo>
                  <a:cubicBezTo>
                    <a:pt x="6488" y="1708"/>
                    <a:pt x="6421" y="1672"/>
                    <a:pt x="6352" y="1672"/>
                  </a:cubicBezTo>
                  <a:cubicBezTo>
                    <a:pt x="6319" y="1672"/>
                    <a:pt x="6286" y="1680"/>
                    <a:pt x="6255" y="1697"/>
                  </a:cubicBezTo>
                  <a:cubicBezTo>
                    <a:pt x="6161" y="1751"/>
                    <a:pt x="6127" y="1870"/>
                    <a:pt x="6181" y="1966"/>
                  </a:cubicBezTo>
                  <a:cubicBezTo>
                    <a:pt x="6443" y="2427"/>
                    <a:pt x="6581" y="2953"/>
                    <a:pt x="6581" y="3488"/>
                  </a:cubicBezTo>
                  <a:cubicBezTo>
                    <a:pt x="6581" y="5194"/>
                    <a:pt x="5193" y="6581"/>
                    <a:pt x="3488" y="6581"/>
                  </a:cubicBezTo>
                  <a:cubicBezTo>
                    <a:pt x="1782" y="6581"/>
                    <a:pt x="394" y="5194"/>
                    <a:pt x="394" y="3488"/>
                  </a:cubicBezTo>
                  <a:cubicBezTo>
                    <a:pt x="394" y="1782"/>
                    <a:pt x="1782" y="395"/>
                    <a:pt x="3488" y="395"/>
                  </a:cubicBezTo>
                  <a:cubicBezTo>
                    <a:pt x="4023" y="395"/>
                    <a:pt x="4550" y="534"/>
                    <a:pt x="5014" y="797"/>
                  </a:cubicBezTo>
                  <a:cubicBezTo>
                    <a:pt x="5044" y="814"/>
                    <a:pt x="5077" y="822"/>
                    <a:pt x="5110" y="822"/>
                  </a:cubicBezTo>
                  <a:cubicBezTo>
                    <a:pt x="5179" y="822"/>
                    <a:pt x="5245" y="786"/>
                    <a:pt x="5281" y="722"/>
                  </a:cubicBezTo>
                  <a:cubicBezTo>
                    <a:pt x="5336" y="628"/>
                    <a:pt x="5302" y="508"/>
                    <a:pt x="5208" y="455"/>
                  </a:cubicBezTo>
                  <a:cubicBezTo>
                    <a:pt x="4686" y="158"/>
                    <a:pt x="4091" y="1"/>
                    <a:pt x="34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73"/>
            <p:cNvSpPr/>
            <p:nvPr/>
          </p:nvSpPr>
          <p:spPr>
            <a:xfrm>
              <a:off x="3344207" y="2769479"/>
              <a:ext cx="38802" cy="65586"/>
            </a:xfrm>
            <a:custGeom>
              <a:rect b="b" l="l" r="r" t="t"/>
              <a:pathLst>
                <a:path extrusionOk="0" h="1790" w="1059">
                  <a:moveTo>
                    <a:pt x="861" y="1"/>
                  </a:moveTo>
                  <a:cubicBezTo>
                    <a:pt x="753" y="1"/>
                    <a:pt x="665" y="89"/>
                    <a:pt x="665" y="198"/>
                  </a:cubicBezTo>
                  <a:lnTo>
                    <a:pt x="665" y="1395"/>
                  </a:lnTo>
                  <a:lnTo>
                    <a:pt x="219" y="1395"/>
                  </a:lnTo>
                  <a:cubicBezTo>
                    <a:pt x="121" y="1395"/>
                    <a:pt x="33" y="1465"/>
                    <a:pt x="19" y="1562"/>
                  </a:cubicBezTo>
                  <a:cubicBezTo>
                    <a:pt x="1" y="1684"/>
                    <a:pt x="96" y="1789"/>
                    <a:pt x="213" y="1789"/>
                  </a:cubicBezTo>
                  <a:lnTo>
                    <a:pt x="861" y="1789"/>
                  </a:lnTo>
                  <a:cubicBezTo>
                    <a:pt x="970" y="1789"/>
                    <a:pt x="1059" y="1701"/>
                    <a:pt x="1059" y="1592"/>
                  </a:cubicBezTo>
                  <a:lnTo>
                    <a:pt x="1059" y="198"/>
                  </a:lnTo>
                  <a:cubicBezTo>
                    <a:pt x="1059" y="89"/>
                    <a:pt x="970" y="1"/>
                    <a:pt x="8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73"/>
            <p:cNvSpPr/>
            <p:nvPr/>
          </p:nvSpPr>
          <p:spPr>
            <a:xfrm>
              <a:off x="3191015" y="2643071"/>
              <a:ext cx="369514" cy="369514"/>
            </a:xfrm>
            <a:custGeom>
              <a:rect b="b" l="l" r="r" t="t"/>
              <a:pathLst>
                <a:path extrusionOk="0" h="10085" w="10085">
                  <a:moveTo>
                    <a:pt x="5658" y="394"/>
                  </a:moveTo>
                  <a:lnTo>
                    <a:pt x="5892" y="1053"/>
                  </a:lnTo>
                  <a:cubicBezTo>
                    <a:pt x="5914" y="1115"/>
                    <a:pt x="5965" y="1162"/>
                    <a:pt x="6028" y="1178"/>
                  </a:cubicBezTo>
                  <a:cubicBezTo>
                    <a:pt x="6396" y="1271"/>
                    <a:pt x="6749" y="1417"/>
                    <a:pt x="7077" y="1613"/>
                  </a:cubicBezTo>
                  <a:cubicBezTo>
                    <a:pt x="7107" y="1630"/>
                    <a:pt x="7142" y="1639"/>
                    <a:pt x="7177" y="1639"/>
                  </a:cubicBezTo>
                  <a:cubicBezTo>
                    <a:pt x="7206" y="1639"/>
                    <a:pt x="7235" y="1633"/>
                    <a:pt x="7262" y="1621"/>
                  </a:cubicBezTo>
                  <a:lnTo>
                    <a:pt x="7893" y="1321"/>
                  </a:lnTo>
                  <a:lnTo>
                    <a:pt x="8764" y="2191"/>
                  </a:lnTo>
                  <a:lnTo>
                    <a:pt x="8464" y="2823"/>
                  </a:lnTo>
                  <a:cubicBezTo>
                    <a:pt x="8436" y="2882"/>
                    <a:pt x="8439" y="2952"/>
                    <a:pt x="8473" y="3008"/>
                  </a:cubicBezTo>
                  <a:cubicBezTo>
                    <a:pt x="8667" y="3335"/>
                    <a:pt x="8813" y="3688"/>
                    <a:pt x="8906" y="4056"/>
                  </a:cubicBezTo>
                  <a:cubicBezTo>
                    <a:pt x="8923" y="4119"/>
                    <a:pt x="8969" y="4170"/>
                    <a:pt x="9031" y="4192"/>
                  </a:cubicBezTo>
                  <a:lnTo>
                    <a:pt x="9691" y="4426"/>
                  </a:lnTo>
                  <a:lnTo>
                    <a:pt x="9691" y="5657"/>
                  </a:lnTo>
                  <a:lnTo>
                    <a:pt x="9031" y="5892"/>
                  </a:lnTo>
                  <a:cubicBezTo>
                    <a:pt x="8969" y="5914"/>
                    <a:pt x="8923" y="5965"/>
                    <a:pt x="8906" y="6029"/>
                  </a:cubicBezTo>
                  <a:cubicBezTo>
                    <a:pt x="8813" y="6397"/>
                    <a:pt x="8667" y="6749"/>
                    <a:pt x="8473" y="7076"/>
                  </a:cubicBezTo>
                  <a:cubicBezTo>
                    <a:pt x="8439" y="7133"/>
                    <a:pt x="8436" y="7202"/>
                    <a:pt x="8464" y="7261"/>
                  </a:cubicBezTo>
                  <a:lnTo>
                    <a:pt x="8764" y="7894"/>
                  </a:lnTo>
                  <a:lnTo>
                    <a:pt x="7893" y="8764"/>
                  </a:lnTo>
                  <a:lnTo>
                    <a:pt x="7262" y="8464"/>
                  </a:lnTo>
                  <a:cubicBezTo>
                    <a:pt x="7234" y="8451"/>
                    <a:pt x="7205" y="8445"/>
                    <a:pt x="7176" y="8445"/>
                  </a:cubicBezTo>
                  <a:cubicBezTo>
                    <a:pt x="7141" y="8445"/>
                    <a:pt x="7107" y="8454"/>
                    <a:pt x="7076" y="8472"/>
                  </a:cubicBezTo>
                  <a:cubicBezTo>
                    <a:pt x="6749" y="8667"/>
                    <a:pt x="6396" y="8813"/>
                    <a:pt x="6030" y="8906"/>
                  </a:cubicBezTo>
                  <a:cubicBezTo>
                    <a:pt x="5965" y="8923"/>
                    <a:pt x="5914" y="8969"/>
                    <a:pt x="5892" y="9031"/>
                  </a:cubicBezTo>
                  <a:lnTo>
                    <a:pt x="5658" y="9691"/>
                  </a:lnTo>
                  <a:lnTo>
                    <a:pt x="4427" y="9691"/>
                  </a:lnTo>
                  <a:lnTo>
                    <a:pt x="4193" y="9031"/>
                  </a:lnTo>
                  <a:cubicBezTo>
                    <a:pt x="4170" y="8969"/>
                    <a:pt x="4119" y="8923"/>
                    <a:pt x="4055" y="8906"/>
                  </a:cubicBezTo>
                  <a:cubicBezTo>
                    <a:pt x="3688" y="8813"/>
                    <a:pt x="3335" y="8667"/>
                    <a:pt x="3008" y="8472"/>
                  </a:cubicBezTo>
                  <a:cubicBezTo>
                    <a:pt x="2977" y="8454"/>
                    <a:pt x="2942" y="8445"/>
                    <a:pt x="2908" y="8445"/>
                  </a:cubicBezTo>
                  <a:cubicBezTo>
                    <a:pt x="2879" y="8445"/>
                    <a:pt x="2850" y="8451"/>
                    <a:pt x="2823" y="8464"/>
                  </a:cubicBezTo>
                  <a:lnTo>
                    <a:pt x="2192" y="8764"/>
                  </a:lnTo>
                  <a:lnTo>
                    <a:pt x="1321" y="7892"/>
                  </a:lnTo>
                  <a:lnTo>
                    <a:pt x="1620" y="7261"/>
                  </a:lnTo>
                  <a:cubicBezTo>
                    <a:pt x="1649" y="7201"/>
                    <a:pt x="1645" y="7132"/>
                    <a:pt x="1612" y="7076"/>
                  </a:cubicBezTo>
                  <a:cubicBezTo>
                    <a:pt x="1418" y="6749"/>
                    <a:pt x="1272" y="6396"/>
                    <a:pt x="1178" y="6029"/>
                  </a:cubicBezTo>
                  <a:cubicBezTo>
                    <a:pt x="1161" y="5965"/>
                    <a:pt x="1115" y="5914"/>
                    <a:pt x="1053" y="5892"/>
                  </a:cubicBezTo>
                  <a:lnTo>
                    <a:pt x="393" y="5657"/>
                  </a:lnTo>
                  <a:lnTo>
                    <a:pt x="393" y="4426"/>
                  </a:lnTo>
                  <a:lnTo>
                    <a:pt x="1053" y="4192"/>
                  </a:lnTo>
                  <a:cubicBezTo>
                    <a:pt x="1115" y="4170"/>
                    <a:pt x="1161" y="4119"/>
                    <a:pt x="1178" y="4056"/>
                  </a:cubicBezTo>
                  <a:cubicBezTo>
                    <a:pt x="1272" y="3688"/>
                    <a:pt x="1418" y="3335"/>
                    <a:pt x="1612" y="3008"/>
                  </a:cubicBezTo>
                  <a:cubicBezTo>
                    <a:pt x="1645" y="2952"/>
                    <a:pt x="1649" y="2882"/>
                    <a:pt x="1620" y="2823"/>
                  </a:cubicBezTo>
                  <a:lnTo>
                    <a:pt x="1320" y="2191"/>
                  </a:lnTo>
                  <a:lnTo>
                    <a:pt x="2191" y="1321"/>
                  </a:lnTo>
                  <a:lnTo>
                    <a:pt x="2823" y="1621"/>
                  </a:lnTo>
                  <a:cubicBezTo>
                    <a:pt x="2849" y="1633"/>
                    <a:pt x="2878" y="1639"/>
                    <a:pt x="2907" y="1639"/>
                  </a:cubicBezTo>
                  <a:cubicBezTo>
                    <a:pt x="2942" y="1639"/>
                    <a:pt x="2977" y="1630"/>
                    <a:pt x="3008" y="1613"/>
                  </a:cubicBezTo>
                  <a:cubicBezTo>
                    <a:pt x="3335" y="1417"/>
                    <a:pt x="3687" y="1271"/>
                    <a:pt x="4055" y="1178"/>
                  </a:cubicBezTo>
                  <a:cubicBezTo>
                    <a:pt x="4119" y="1162"/>
                    <a:pt x="4170" y="1115"/>
                    <a:pt x="4191" y="1053"/>
                  </a:cubicBezTo>
                  <a:lnTo>
                    <a:pt x="4427" y="394"/>
                  </a:lnTo>
                  <a:close/>
                  <a:moveTo>
                    <a:pt x="4288" y="0"/>
                  </a:moveTo>
                  <a:cubicBezTo>
                    <a:pt x="4204" y="0"/>
                    <a:pt x="4131" y="53"/>
                    <a:pt x="4102" y="131"/>
                  </a:cubicBezTo>
                  <a:lnTo>
                    <a:pt x="3856" y="824"/>
                  </a:lnTo>
                  <a:cubicBezTo>
                    <a:pt x="3522" y="917"/>
                    <a:pt x="3202" y="1051"/>
                    <a:pt x="2898" y="1221"/>
                  </a:cubicBezTo>
                  <a:lnTo>
                    <a:pt x="2235" y="905"/>
                  </a:lnTo>
                  <a:cubicBezTo>
                    <a:pt x="2208" y="892"/>
                    <a:pt x="2179" y="886"/>
                    <a:pt x="2151" y="886"/>
                  </a:cubicBezTo>
                  <a:cubicBezTo>
                    <a:pt x="2100" y="886"/>
                    <a:pt x="2049" y="906"/>
                    <a:pt x="2011" y="943"/>
                  </a:cubicBezTo>
                  <a:lnTo>
                    <a:pt x="944" y="2011"/>
                  </a:lnTo>
                  <a:cubicBezTo>
                    <a:pt x="885" y="2069"/>
                    <a:pt x="869" y="2160"/>
                    <a:pt x="905" y="2234"/>
                  </a:cubicBezTo>
                  <a:lnTo>
                    <a:pt x="1221" y="2898"/>
                  </a:lnTo>
                  <a:cubicBezTo>
                    <a:pt x="1051" y="3202"/>
                    <a:pt x="918" y="3522"/>
                    <a:pt x="824" y="3856"/>
                  </a:cubicBezTo>
                  <a:lnTo>
                    <a:pt x="131" y="4102"/>
                  </a:lnTo>
                  <a:cubicBezTo>
                    <a:pt x="53" y="4130"/>
                    <a:pt x="1" y="4205"/>
                    <a:pt x="1" y="4288"/>
                  </a:cubicBezTo>
                  <a:lnTo>
                    <a:pt x="1" y="5797"/>
                  </a:lnTo>
                  <a:cubicBezTo>
                    <a:pt x="1" y="5880"/>
                    <a:pt x="53" y="5955"/>
                    <a:pt x="131" y="5982"/>
                  </a:cubicBezTo>
                  <a:lnTo>
                    <a:pt x="824" y="6229"/>
                  </a:lnTo>
                  <a:cubicBezTo>
                    <a:pt x="918" y="6562"/>
                    <a:pt x="1051" y="6883"/>
                    <a:pt x="1221" y="7186"/>
                  </a:cubicBezTo>
                  <a:lnTo>
                    <a:pt x="905" y="7849"/>
                  </a:lnTo>
                  <a:cubicBezTo>
                    <a:pt x="869" y="7925"/>
                    <a:pt x="885" y="8014"/>
                    <a:pt x="944" y="8073"/>
                  </a:cubicBezTo>
                  <a:lnTo>
                    <a:pt x="2011" y="9140"/>
                  </a:lnTo>
                  <a:cubicBezTo>
                    <a:pt x="2049" y="9179"/>
                    <a:pt x="2099" y="9198"/>
                    <a:pt x="2150" y="9198"/>
                  </a:cubicBezTo>
                  <a:cubicBezTo>
                    <a:pt x="2179" y="9198"/>
                    <a:pt x="2208" y="9192"/>
                    <a:pt x="2235" y="9179"/>
                  </a:cubicBezTo>
                  <a:lnTo>
                    <a:pt x="2898" y="8864"/>
                  </a:lnTo>
                  <a:cubicBezTo>
                    <a:pt x="3202" y="9034"/>
                    <a:pt x="3522" y="9168"/>
                    <a:pt x="3856" y="9261"/>
                  </a:cubicBezTo>
                  <a:lnTo>
                    <a:pt x="4102" y="9953"/>
                  </a:lnTo>
                  <a:cubicBezTo>
                    <a:pt x="4131" y="10032"/>
                    <a:pt x="4204" y="10085"/>
                    <a:pt x="4288" y="10085"/>
                  </a:cubicBezTo>
                  <a:lnTo>
                    <a:pt x="5796" y="10085"/>
                  </a:lnTo>
                  <a:cubicBezTo>
                    <a:pt x="5880" y="10085"/>
                    <a:pt x="5955" y="10032"/>
                    <a:pt x="5982" y="9953"/>
                  </a:cubicBezTo>
                  <a:lnTo>
                    <a:pt x="6229" y="9261"/>
                  </a:lnTo>
                  <a:cubicBezTo>
                    <a:pt x="6562" y="9167"/>
                    <a:pt x="6883" y="9034"/>
                    <a:pt x="7186" y="8864"/>
                  </a:cubicBezTo>
                  <a:lnTo>
                    <a:pt x="7850" y="9179"/>
                  </a:lnTo>
                  <a:cubicBezTo>
                    <a:pt x="7877" y="9192"/>
                    <a:pt x="7906" y="9198"/>
                    <a:pt x="7935" y="9198"/>
                  </a:cubicBezTo>
                  <a:cubicBezTo>
                    <a:pt x="7986" y="9198"/>
                    <a:pt x="8036" y="9179"/>
                    <a:pt x="8073" y="9140"/>
                  </a:cubicBezTo>
                  <a:lnTo>
                    <a:pt x="9141" y="8073"/>
                  </a:lnTo>
                  <a:cubicBezTo>
                    <a:pt x="9199" y="8014"/>
                    <a:pt x="9215" y="7925"/>
                    <a:pt x="9179" y="7849"/>
                  </a:cubicBezTo>
                  <a:lnTo>
                    <a:pt x="8864" y="7186"/>
                  </a:lnTo>
                  <a:cubicBezTo>
                    <a:pt x="9035" y="6883"/>
                    <a:pt x="9168" y="6562"/>
                    <a:pt x="9260" y="6229"/>
                  </a:cubicBezTo>
                  <a:lnTo>
                    <a:pt x="9954" y="5982"/>
                  </a:lnTo>
                  <a:cubicBezTo>
                    <a:pt x="10032" y="5955"/>
                    <a:pt x="10085" y="5880"/>
                    <a:pt x="10085" y="5797"/>
                  </a:cubicBezTo>
                  <a:lnTo>
                    <a:pt x="10085" y="4288"/>
                  </a:lnTo>
                  <a:cubicBezTo>
                    <a:pt x="10085" y="4205"/>
                    <a:pt x="10032" y="4130"/>
                    <a:pt x="9954" y="4102"/>
                  </a:cubicBezTo>
                  <a:lnTo>
                    <a:pt x="9261" y="3856"/>
                  </a:lnTo>
                  <a:cubicBezTo>
                    <a:pt x="9168" y="3522"/>
                    <a:pt x="9035" y="3202"/>
                    <a:pt x="8864" y="2898"/>
                  </a:cubicBezTo>
                  <a:lnTo>
                    <a:pt x="9179" y="2234"/>
                  </a:lnTo>
                  <a:cubicBezTo>
                    <a:pt x="9215" y="2160"/>
                    <a:pt x="9200" y="2069"/>
                    <a:pt x="9142" y="2011"/>
                  </a:cubicBezTo>
                  <a:lnTo>
                    <a:pt x="8073" y="943"/>
                  </a:lnTo>
                  <a:cubicBezTo>
                    <a:pt x="8036" y="906"/>
                    <a:pt x="7985" y="886"/>
                    <a:pt x="7934" y="886"/>
                  </a:cubicBezTo>
                  <a:cubicBezTo>
                    <a:pt x="7906" y="886"/>
                    <a:pt x="7877" y="892"/>
                    <a:pt x="7850" y="905"/>
                  </a:cubicBezTo>
                  <a:lnTo>
                    <a:pt x="7186" y="1221"/>
                  </a:lnTo>
                  <a:cubicBezTo>
                    <a:pt x="6883" y="1051"/>
                    <a:pt x="6562" y="917"/>
                    <a:pt x="6229" y="824"/>
                  </a:cubicBezTo>
                  <a:lnTo>
                    <a:pt x="5982" y="131"/>
                  </a:lnTo>
                  <a:cubicBezTo>
                    <a:pt x="5955" y="53"/>
                    <a:pt x="5880" y="0"/>
                    <a:pt x="57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3"/>
            <p:cNvSpPr/>
            <p:nvPr/>
          </p:nvSpPr>
          <p:spPr>
            <a:xfrm>
              <a:off x="3454017" y="2735440"/>
              <a:ext cx="14473" cy="14436"/>
            </a:xfrm>
            <a:custGeom>
              <a:rect b="b" l="l" r="r" t="t"/>
              <a:pathLst>
                <a:path extrusionOk="0" h="394" w="395">
                  <a:moveTo>
                    <a:pt x="198" y="0"/>
                  </a:moveTo>
                  <a:cubicBezTo>
                    <a:pt x="89" y="0"/>
                    <a:pt x="1" y="88"/>
                    <a:pt x="1" y="197"/>
                  </a:cubicBezTo>
                  <a:cubicBezTo>
                    <a:pt x="1" y="306"/>
                    <a:pt x="89" y="394"/>
                    <a:pt x="198" y="394"/>
                  </a:cubicBezTo>
                  <a:cubicBezTo>
                    <a:pt x="306" y="394"/>
                    <a:pt x="394" y="306"/>
                    <a:pt x="394" y="197"/>
                  </a:cubicBezTo>
                  <a:cubicBezTo>
                    <a:pt x="394" y="88"/>
                    <a:pt x="306" y="0"/>
                    <a:pt x="1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0" name="Google Shape;490;p73"/>
          <p:cNvSpPr txBox="1"/>
          <p:nvPr>
            <p:ph idx="4294967295" type="title"/>
          </p:nvPr>
        </p:nvSpPr>
        <p:spPr>
          <a:xfrm>
            <a:off x="3043460" y="2476775"/>
            <a:ext cx="1217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Goal</a:t>
            </a:r>
            <a:endParaRPr sz="2000"/>
          </a:p>
        </p:txBody>
      </p:sp>
      <p:sp>
        <p:nvSpPr>
          <p:cNvPr id="491" name="Google Shape;491;p73"/>
          <p:cNvSpPr/>
          <p:nvPr/>
        </p:nvSpPr>
        <p:spPr>
          <a:xfrm>
            <a:off x="3043445" y="2052688"/>
            <a:ext cx="1217700" cy="3696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73"/>
          <p:cNvSpPr/>
          <p:nvPr/>
        </p:nvSpPr>
        <p:spPr>
          <a:xfrm>
            <a:off x="4888964" y="2052726"/>
            <a:ext cx="1188600" cy="3696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3"/>
          <p:cNvSpPr/>
          <p:nvPr/>
        </p:nvSpPr>
        <p:spPr>
          <a:xfrm>
            <a:off x="6705375" y="2049263"/>
            <a:ext cx="1234200" cy="3696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73"/>
          <p:cNvSpPr txBox="1"/>
          <p:nvPr>
            <p:ph idx="4294967295" type="title"/>
          </p:nvPr>
        </p:nvSpPr>
        <p:spPr>
          <a:xfrm>
            <a:off x="3027051" y="2051212"/>
            <a:ext cx="1217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2</a:t>
            </a:r>
            <a:endParaRPr sz="2000"/>
          </a:p>
        </p:txBody>
      </p:sp>
      <p:sp>
        <p:nvSpPr>
          <p:cNvPr id="494" name="Google Shape;494;p73"/>
          <p:cNvSpPr txBox="1"/>
          <p:nvPr>
            <p:ph idx="4294967295" type="title"/>
          </p:nvPr>
        </p:nvSpPr>
        <p:spPr>
          <a:xfrm>
            <a:off x="4726023" y="2054675"/>
            <a:ext cx="1514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3</a:t>
            </a:r>
            <a:endParaRPr sz="2000"/>
          </a:p>
        </p:txBody>
      </p:sp>
      <p:sp>
        <p:nvSpPr>
          <p:cNvPr id="471" name="Google Shape;471;p73"/>
          <p:cNvSpPr txBox="1"/>
          <p:nvPr>
            <p:ph idx="4294967295" type="title"/>
          </p:nvPr>
        </p:nvSpPr>
        <p:spPr>
          <a:xfrm>
            <a:off x="6705381" y="2051212"/>
            <a:ext cx="12342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4</a:t>
            </a:r>
            <a:endParaRPr sz="2000"/>
          </a:p>
        </p:txBody>
      </p:sp>
      <p:cxnSp>
        <p:nvCxnSpPr>
          <p:cNvPr id="495" name="Google Shape;495;p73"/>
          <p:cNvCxnSpPr>
            <a:endCxn id="473" idx="1"/>
          </p:cNvCxnSpPr>
          <p:nvPr/>
        </p:nvCxnSpPr>
        <p:spPr>
          <a:xfrm flipH="1" rot="10800000">
            <a:off x="2438451" y="2234063"/>
            <a:ext cx="588600" cy="330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4"/>
          <p:cNvSpPr txBox="1"/>
          <p:nvPr>
            <p:ph type="title"/>
          </p:nvPr>
        </p:nvSpPr>
        <p:spPr>
          <a:xfrm>
            <a:off x="2798700" y="2198088"/>
            <a:ext cx="38514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501" name="Google Shape;501;p74"/>
          <p:cNvSpPr txBox="1"/>
          <p:nvPr>
            <p:ph idx="2" type="title"/>
          </p:nvPr>
        </p:nvSpPr>
        <p:spPr>
          <a:xfrm>
            <a:off x="3949351" y="989323"/>
            <a:ext cx="1550100" cy="122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502" name="Google Shape;502;p74"/>
          <p:cNvSpPr/>
          <p:nvPr/>
        </p:nvSpPr>
        <p:spPr>
          <a:xfrm>
            <a:off x="2546875" y="2918100"/>
            <a:ext cx="4322102" cy="613280"/>
          </a:xfrm>
          <a:prstGeom prst="rect">
            <a:avLst/>
          </a:prstGeom>
        </p:spPr>
        <p:txBody>
          <a:bodyPr>
            <a:prstTxWarp prst="textPlain"/>
          </a:bodyPr>
          <a:lstStyle/>
          <a:p>
            <a:pPr lvl="0" algn="ctr"/>
            <a:r>
              <a:rPr b="1" i="0">
                <a:ln>
                  <a:noFill/>
                </a:ln>
                <a:gradFill>
                  <a:gsLst>
                    <a:gs pos="0">
                      <a:schemeClr val="accent6"/>
                    </a:gs>
                    <a:gs pos="23000">
                      <a:schemeClr val="accent5"/>
                    </a:gs>
                    <a:gs pos="50000">
                      <a:schemeClr val="accent4"/>
                    </a:gs>
                    <a:gs pos="76000">
                      <a:schemeClr val="accent2"/>
                    </a:gs>
                    <a:gs pos="100000">
                      <a:schemeClr val="accent1"/>
                    </a:gs>
                  </a:gsLst>
                  <a:lin ang="2698631" scaled="0"/>
                </a:gradFill>
                <a:latin typeface="Poppins"/>
              </a:rPr>
              <a:t>PreProcessing</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5"/>
          <p:cNvSpPr txBox="1"/>
          <p:nvPr/>
        </p:nvSpPr>
        <p:spPr>
          <a:xfrm>
            <a:off x="873907" y="398399"/>
            <a:ext cx="7550100" cy="57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2F2F2"/>
                </a:solidFill>
                <a:latin typeface="Montserrat"/>
                <a:ea typeface="Montserrat"/>
                <a:cs typeface="Montserrat"/>
                <a:sym typeface="Montserrat"/>
              </a:rPr>
              <a:t>Dataset Information</a:t>
            </a:r>
            <a:endParaRPr b="1" sz="3000">
              <a:solidFill>
                <a:srgbClr val="F2F2F2"/>
              </a:solidFill>
              <a:latin typeface="Montserrat"/>
              <a:ea typeface="Montserrat"/>
              <a:cs typeface="Montserrat"/>
              <a:sym typeface="Montserrat"/>
            </a:endParaRPr>
          </a:p>
        </p:txBody>
      </p:sp>
      <p:sp>
        <p:nvSpPr>
          <p:cNvPr id="508" name="Google Shape;508;p75"/>
          <p:cNvSpPr txBox="1"/>
          <p:nvPr/>
        </p:nvSpPr>
        <p:spPr>
          <a:xfrm>
            <a:off x="5666651" y="3835999"/>
            <a:ext cx="1395000" cy="352200"/>
          </a:xfrm>
          <a:prstGeom prst="rect">
            <a:avLst/>
          </a:prstGeom>
          <a:noFill/>
          <a:ln>
            <a:noFill/>
          </a:ln>
        </p:spPr>
        <p:txBody>
          <a:bodyPr anchorCtr="0" anchor="t" bIns="96000" lIns="64000" spcFirstLastPara="1" rIns="85325" wrap="square" tIns="64000">
            <a:noAutofit/>
          </a:bodyPr>
          <a:lstStyle/>
          <a:p>
            <a:pPr indent="-114300" lvl="1" marL="114300" rtl="0" algn="l">
              <a:lnSpc>
                <a:spcPct val="90000"/>
              </a:lnSpc>
              <a:spcBef>
                <a:spcPts val="0"/>
              </a:spcBef>
              <a:spcAft>
                <a:spcPts val="0"/>
              </a:spcAft>
              <a:buClr>
                <a:srgbClr val="9E9E9E"/>
              </a:buClr>
              <a:buSzPts val="900"/>
              <a:buFont typeface="Montserrat"/>
              <a:buChar char="•"/>
            </a:pPr>
            <a:r>
              <a:rPr b="1" lang="en" sz="900">
                <a:solidFill>
                  <a:srgbClr val="9E9E9E"/>
                </a:solidFill>
                <a:latin typeface="Montserrat"/>
                <a:ea typeface="Montserrat"/>
                <a:cs typeface="Montserrat"/>
                <a:sym typeface="Montserrat"/>
              </a:rPr>
              <a:t>StockCode</a:t>
            </a:r>
            <a:endParaRPr b="1" sz="900">
              <a:solidFill>
                <a:srgbClr val="9E9E9E"/>
              </a:solidFill>
              <a:latin typeface="Montserrat"/>
              <a:ea typeface="Montserrat"/>
              <a:cs typeface="Montserrat"/>
              <a:sym typeface="Montserrat"/>
            </a:endParaRPr>
          </a:p>
          <a:p>
            <a:pPr indent="-114300" lvl="1" marL="114300" rtl="0" algn="l">
              <a:lnSpc>
                <a:spcPct val="90000"/>
              </a:lnSpc>
              <a:spcBef>
                <a:spcPts val="135"/>
              </a:spcBef>
              <a:spcAft>
                <a:spcPts val="0"/>
              </a:spcAft>
              <a:buClr>
                <a:srgbClr val="9E9E9E"/>
              </a:buClr>
              <a:buSzPts val="900"/>
              <a:buChar char="•"/>
            </a:pPr>
            <a:r>
              <a:rPr b="1" lang="en" sz="900">
                <a:solidFill>
                  <a:srgbClr val="9E9E9E"/>
                </a:solidFill>
                <a:latin typeface="Montserrat"/>
                <a:ea typeface="Montserrat"/>
                <a:cs typeface="Montserrat"/>
                <a:sym typeface="Montserrat"/>
              </a:rPr>
              <a:t>Description</a:t>
            </a:r>
            <a:endParaRPr b="1" sz="900">
              <a:solidFill>
                <a:srgbClr val="9E9E9E"/>
              </a:solidFill>
              <a:latin typeface="Montserrat"/>
              <a:ea typeface="Montserrat"/>
              <a:cs typeface="Montserrat"/>
              <a:sym typeface="Montserrat"/>
            </a:endParaRPr>
          </a:p>
          <a:p>
            <a:pPr indent="-114300" lvl="1" marL="114300" rtl="0" algn="l">
              <a:lnSpc>
                <a:spcPct val="90000"/>
              </a:lnSpc>
              <a:spcBef>
                <a:spcPts val="135"/>
              </a:spcBef>
              <a:spcAft>
                <a:spcPts val="0"/>
              </a:spcAft>
              <a:buClr>
                <a:srgbClr val="9E9E9E"/>
              </a:buClr>
              <a:buSzPts val="900"/>
              <a:buChar char="•"/>
            </a:pPr>
            <a:r>
              <a:rPr b="1" lang="en" sz="900">
                <a:solidFill>
                  <a:srgbClr val="9E9E9E"/>
                </a:solidFill>
                <a:latin typeface="Montserrat"/>
                <a:ea typeface="Montserrat"/>
                <a:cs typeface="Montserrat"/>
                <a:sym typeface="Montserrat"/>
              </a:rPr>
              <a:t>Quantity</a:t>
            </a:r>
            <a:endParaRPr b="1" sz="900">
              <a:solidFill>
                <a:srgbClr val="9E9E9E"/>
              </a:solidFill>
              <a:latin typeface="Montserrat"/>
              <a:ea typeface="Montserrat"/>
              <a:cs typeface="Montserrat"/>
              <a:sym typeface="Montserrat"/>
            </a:endParaRPr>
          </a:p>
          <a:p>
            <a:pPr indent="-114300" lvl="1" marL="114300" rtl="0" algn="l">
              <a:lnSpc>
                <a:spcPct val="90000"/>
              </a:lnSpc>
              <a:spcBef>
                <a:spcPts val="135"/>
              </a:spcBef>
              <a:spcAft>
                <a:spcPts val="0"/>
              </a:spcAft>
              <a:buClr>
                <a:srgbClr val="9E9E9E"/>
              </a:buClr>
              <a:buSzPts val="900"/>
              <a:buChar char="•"/>
            </a:pPr>
            <a:r>
              <a:rPr b="1" lang="en" sz="900">
                <a:solidFill>
                  <a:srgbClr val="9E9E9E"/>
                </a:solidFill>
                <a:latin typeface="Montserrat"/>
                <a:ea typeface="Montserrat"/>
                <a:cs typeface="Montserrat"/>
                <a:sym typeface="Montserrat"/>
              </a:rPr>
              <a:t>UnitPrice</a:t>
            </a:r>
            <a:endParaRPr b="1" sz="900">
              <a:solidFill>
                <a:srgbClr val="9E9E9E"/>
              </a:solidFill>
              <a:latin typeface="Montserrat"/>
              <a:ea typeface="Montserrat"/>
              <a:cs typeface="Montserrat"/>
              <a:sym typeface="Montserrat"/>
            </a:endParaRPr>
          </a:p>
        </p:txBody>
      </p:sp>
      <p:sp>
        <p:nvSpPr>
          <p:cNvPr id="509" name="Google Shape;509;p75"/>
          <p:cNvSpPr/>
          <p:nvPr/>
        </p:nvSpPr>
        <p:spPr>
          <a:xfrm>
            <a:off x="2990392" y="2146480"/>
            <a:ext cx="1140584" cy="538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900"/>
              <a:buFont typeface="Arial"/>
              <a:buNone/>
            </a:pPr>
            <a:r>
              <a:rPr b="0" i="0" lang="en" sz="2900" u="none" cap="none" strike="noStrike">
                <a:solidFill>
                  <a:srgbClr val="F2F2F2"/>
                </a:solidFill>
                <a:latin typeface="Montserrat"/>
                <a:ea typeface="Montserrat"/>
                <a:cs typeface="Montserrat"/>
                <a:sym typeface="Montserrat"/>
              </a:rPr>
              <a:t>rows</a:t>
            </a:r>
            <a:endParaRPr b="0" i="0" sz="2900" u="none" cap="none" strike="noStrike">
              <a:solidFill>
                <a:srgbClr val="F2F2F2"/>
              </a:solidFill>
              <a:latin typeface="Arial"/>
              <a:ea typeface="Arial"/>
              <a:cs typeface="Arial"/>
              <a:sym typeface="Arial"/>
            </a:endParaRPr>
          </a:p>
        </p:txBody>
      </p:sp>
      <p:sp>
        <p:nvSpPr>
          <p:cNvPr id="510" name="Google Shape;510;p75"/>
          <p:cNvSpPr/>
          <p:nvPr/>
        </p:nvSpPr>
        <p:spPr>
          <a:xfrm>
            <a:off x="5762529" y="1363391"/>
            <a:ext cx="1081023"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000"/>
              <a:buFont typeface="Arial"/>
              <a:buNone/>
            </a:pPr>
            <a:r>
              <a:rPr b="1" lang="en" sz="5000">
                <a:solidFill>
                  <a:srgbClr val="F2F2F2"/>
                </a:solidFill>
                <a:latin typeface="Montserrat"/>
                <a:ea typeface="Montserrat"/>
                <a:cs typeface="Montserrat"/>
                <a:sym typeface="Montserrat"/>
              </a:rPr>
              <a:t>8</a:t>
            </a:r>
            <a:endParaRPr b="1" i="0" sz="5000" u="none" cap="none" strike="noStrike">
              <a:solidFill>
                <a:srgbClr val="F2F2F2"/>
              </a:solidFill>
              <a:latin typeface="Arial"/>
              <a:ea typeface="Arial"/>
              <a:cs typeface="Arial"/>
              <a:sym typeface="Arial"/>
            </a:endParaRPr>
          </a:p>
        </p:txBody>
      </p:sp>
      <p:sp>
        <p:nvSpPr>
          <p:cNvPr id="511" name="Google Shape;511;p75"/>
          <p:cNvSpPr/>
          <p:nvPr/>
        </p:nvSpPr>
        <p:spPr>
          <a:xfrm>
            <a:off x="5162789" y="2146491"/>
            <a:ext cx="2280850" cy="726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900"/>
              <a:buFont typeface="Arial"/>
              <a:buNone/>
            </a:pPr>
            <a:r>
              <a:rPr b="0" i="0" lang="en" sz="2900" u="none" cap="none" strike="noStrike">
                <a:solidFill>
                  <a:srgbClr val="F2F2F2"/>
                </a:solidFill>
                <a:latin typeface="Montserrat"/>
                <a:ea typeface="Montserrat"/>
                <a:cs typeface="Montserrat"/>
                <a:sym typeface="Montserrat"/>
              </a:rPr>
              <a:t>features</a:t>
            </a:r>
            <a:endParaRPr b="0" i="0" sz="2900" u="none" cap="none" strike="noStrike">
              <a:solidFill>
                <a:srgbClr val="F2F2F2"/>
              </a:solidFill>
              <a:latin typeface="Arial"/>
              <a:ea typeface="Arial"/>
              <a:cs typeface="Arial"/>
              <a:sym typeface="Arial"/>
            </a:endParaRPr>
          </a:p>
        </p:txBody>
      </p:sp>
      <p:sp>
        <p:nvSpPr>
          <p:cNvPr id="512" name="Google Shape;512;p75"/>
          <p:cNvSpPr/>
          <p:nvPr/>
        </p:nvSpPr>
        <p:spPr>
          <a:xfrm>
            <a:off x="2181750" y="1363375"/>
            <a:ext cx="274269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000"/>
              <a:buFont typeface="Arial"/>
              <a:buNone/>
            </a:pPr>
            <a:r>
              <a:rPr b="1" lang="en" sz="5000">
                <a:solidFill>
                  <a:srgbClr val="F2F2F2"/>
                </a:solidFill>
                <a:latin typeface="Montserrat"/>
                <a:ea typeface="Montserrat"/>
                <a:cs typeface="Montserrat"/>
                <a:sym typeface="Montserrat"/>
              </a:rPr>
              <a:t>541.909</a:t>
            </a:r>
            <a:endParaRPr b="1" i="0" sz="5000" u="none" cap="none" strike="noStrike">
              <a:solidFill>
                <a:srgbClr val="F2F2F2"/>
              </a:solidFill>
              <a:latin typeface="Arial"/>
              <a:ea typeface="Arial"/>
              <a:cs typeface="Arial"/>
              <a:sym typeface="Arial"/>
            </a:endParaRPr>
          </a:p>
        </p:txBody>
      </p:sp>
      <p:sp>
        <p:nvSpPr>
          <p:cNvPr id="513" name="Google Shape;513;p75"/>
          <p:cNvSpPr txBox="1"/>
          <p:nvPr/>
        </p:nvSpPr>
        <p:spPr>
          <a:xfrm>
            <a:off x="2430500" y="3813127"/>
            <a:ext cx="1257600" cy="889500"/>
          </a:xfrm>
          <a:prstGeom prst="rect">
            <a:avLst/>
          </a:prstGeom>
          <a:noFill/>
          <a:ln>
            <a:noFill/>
          </a:ln>
        </p:spPr>
        <p:txBody>
          <a:bodyPr anchorCtr="0" anchor="t" bIns="96000" lIns="64000" spcFirstLastPara="1" rIns="85325" wrap="square" tIns="64000">
            <a:noAutofit/>
          </a:bodyPr>
          <a:lstStyle/>
          <a:p>
            <a:pPr indent="-114300" lvl="1" marL="114300" marR="0" rtl="0" algn="l">
              <a:lnSpc>
                <a:spcPct val="90000"/>
              </a:lnSpc>
              <a:spcBef>
                <a:spcPts val="0"/>
              </a:spcBef>
              <a:spcAft>
                <a:spcPts val="0"/>
              </a:spcAft>
              <a:buClr>
                <a:srgbClr val="9E9E9E"/>
              </a:buClr>
              <a:buSzPts val="900"/>
              <a:buFont typeface="Arial"/>
              <a:buChar char="•"/>
            </a:pPr>
            <a:r>
              <a:rPr b="1" lang="en" sz="900">
                <a:solidFill>
                  <a:srgbClr val="9E9E9E"/>
                </a:solidFill>
                <a:latin typeface="Montserrat"/>
                <a:ea typeface="Montserrat"/>
                <a:cs typeface="Montserrat"/>
                <a:sym typeface="Montserrat"/>
              </a:rPr>
              <a:t>InvoiceNo</a:t>
            </a:r>
            <a:endParaRPr b="1" sz="900">
              <a:solidFill>
                <a:srgbClr val="9E9E9E"/>
              </a:solidFill>
              <a:latin typeface="Montserrat"/>
              <a:ea typeface="Montserrat"/>
              <a:cs typeface="Montserrat"/>
              <a:sym typeface="Montserrat"/>
            </a:endParaRPr>
          </a:p>
          <a:p>
            <a:pPr indent="-114300" lvl="1" marL="114300" marR="0" rtl="0" algn="l">
              <a:lnSpc>
                <a:spcPct val="90000"/>
              </a:lnSpc>
              <a:spcBef>
                <a:spcPts val="0"/>
              </a:spcBef>
              <a:spcAft>
                <a:spcPts val="0"/>
              </a:spcAft>
              <a:buClr>
                <a:srgbClr val="9E9E9E"/>
              </a:buClr>
              <a:buSzPts val="900"/>
              <a:buFont typeface="Montserrat"/>
              <a:buChar char="•"/>
            </a:pPr>
            <a:r>
              <a:rPr b="1" lang="en" sz="900">
                <a:solidFill>
                  <a:srgbClr val="9E9E9E"/>
                </a:solidFill>
                <a:latin typeface="Montserrat"/>
                <a:ea typeface="Montserrat"/>
                <a:cs typeface="Montserrat"/>
                <a:sym typeface="Montserrat"/>
              </a:rPr>
              <a:t>InvoiceDate</a:t>
            </a:r>
            <a:endParaRPr b="1" sz="900">
              <a:solidFill>
                <a:srgbClr val="9E9E9E"/>
              </a:solidFill>
              <a:latin typeface="Montserrat"/>
              <a:ea typeface="Montserrat"/>
              <a:cs typeface="Montserrat"/>
              <a:sym typeface="Montserrat"/>
            </a:endParaRPr>
          </a:p>
          <a:p>
            <a:pPr indent="0" lvl="0" marL="0" marR="0" rtl="0" algn="l">
              <a:lnSpc>
                <a:spcPct val="90000"/>
              </a:lnSpc>
              <a:spcBef>
                <a:spcPts val="0"/>
              </a:spcBef>
              <a:spcAft>
                <a:spcPts val="0"/>
              </a:spcAft>
              <a:buNone/>
            </a:pPr>
            <a:r>
              <a:t/>
            </a:r>
            <a:endParaRPr b="1" sz="900">
              <a:solidFill>
                <a:srgbClr val="9E9E9E"/>
              </a:solidFill>
              <a:latin typeface="Montserrat"/>
              <a:ea typeface="Montserrat"/>
              <a:cs typeface="Montserrat"/>
              <a:sym typeface="Montserrat"/>
            </a:endParaRPr>
          </a:p>
          <a:p>
            <a:pPr indent="0" lvl="0" marL="914400" marR="0" rtl="0" algn="l">
              <a:lnSpc>
                <a:spcPct val="90000"/>
              </a:lnSpc>
              <a:spcBef>
                <a:spcPts val="135"/>
              </a:spcBef>
              <a:spcAft>
                <a:spcPts val="0"/>
              </a:spcAft>
              <a:buNone/>
            </a:pPr>
            <a:r>
              <a:t/>
            </a:r>
            <a:endParaRPr b="1" i="0" sz="900" u="none" cap="none" strike="noStrike">
              <a:solidFill>
                <a:srgbClr val="9E9E9E"/>
              </a:solidFill>
              <a:latin typeface="Montserrat"/>
              <a:ea typeface="Montserrat"/>
              <a:cs typeface="Montserrat"/>
              <a:sym typeface="Montserrat"/>
            </a:endParaRPr>
          </a:p>
          <a:p>
            <a:pPr indent="-57150" lvl="1" marL="114300" marR="0" rtl="0" algn="l">
              <a:lnSpc>
                <a:spcPct val="90000"/>
              </a:lnSpc>
              <a:spcBef>
                <a:spcPts val="135"/>
              </a:spcBef>
              <a:spcAft>
                <a:spcPts val="0"/>
              </a:spcAft>
              <a:buClr>
                <a:srgbClr val="000000"/>
              </a:buClr>
              <a:buSzPts val="900"/>
              <a:buFont typeface="Arial"/>
              <a:buNone/>
            </a:pPr>
            <a:r>
              <a:t/>
            </a:r>
            <a:endParaRPr b="1" i="0" sz="900" u="none" cap="none" strike="noStrike">
              <a:solidFill>
                <a:srgbClr val="9E9E9E"/>
              </a:solidFill>
              <a:latin typeface="Montserrat"/>
              <a:ea typeface="Montserrat"/>
              <a:cs typeface="Montserrat"/>
              <a:sym typeface="Montserrat"/>
            </a:endParaRPr>
          </a:p>
        </p:txBody>
      </p:sp>
      <p:sp>
        <p:nvSpPr>
          <p:cNvPr id="514" name="Google Shape;514;p75"/>
          <p:cNvSpPr txBox="1"/>
          <p:nvPr/>
        </p:nvSpPr>
        <p:spPr>
          <a:xfrm>
            <a:off x="4070871" y="3836011"/>
            <a:ext cx="1785300" cy="1191900"/>
          </a:xfrm>
          <a:prstGeom prst="rect">
            <a:avLst/>
          </a:prstGeom>
          <a:noFill/>
          <a:ln>
            <a:noFill/>
          </a:ln>
        </p:spPr>
        <p:txBody>
          <a:bodyPr anchorCtr="0" anchor="t" bIns="96000" lIns="64000" spcFirstLastPara="1" rIns="85325" wrap="square" tIns="64000">
            <a:noAutofit/>
          </a:bodyPr>
          <a:lstStyle/>
          <a:p>
            <a:pPr indent="-114300" lvl="1" marL="114300" marR="0" rtl="0" algn="l">
              <a:lnSpc>
                <a:spcPct val="90000"/>
              </a:lnSpc>
              <a:spcBef>
                <a:spcPts val="135"/>
              </a:spcBef>
              <a:spcAft>
                <a:spcPts val="0"/>
              </a:spcAft>
              <a:buClr>
                <a:srgbClr val="9E9E9E"/>
              </a:buClr>
              <a:buSzPts val="900"/>
              <a:buFont typeface="Montserrat"/>
              <a:buChar char="•"/>
            </a:pPr>
            <a:r>
              <a:rPr b="1" lang="en" sz="900">
                <a:solidFill>
                  <a:srgbClr val="9E9E9E"/>
                </a:solidFill>
                <a:latin typeface="Montserrat"/>
                <a:ea typeface="Montserrat"/>
                <a:cs typeface="Montserrat"/>
                <a:sym typeface="Montserrat"/>
              </a:rPr>
              <a:t>CustomerID</a:t>
            </a:r>
            <a:endParaRPr b="1" sz="900">
              <a:solidFill>
                <a:srgbClr val="9E9E9E"/>
              </a:solidFill>
              <a:latin typeface="Montserrat"/>
              <a:ea typeface="Montserrat"/>
              <a:cs typeface="Montserrat"/>
              <a:sym typeface="Montserrat"/>
            </a:endParaRPr>
          </a:p>
          <a:p>
            <a:pPr indent="-114300" lvl="1" marL="114300" marR="0" rtl="0" algn="l">
              <a:lnSpc>
                <a:spcPct val="90000"/>
              </a:lnSpc>
              <a:spcBef>
                <a:spcPts val="135"/>
              </a:spcBef>
              <a:spcAft>
                <a:spcPts val="0"/>
              </a:spcAft>
              <a:buClr>
                <a:srgbClr val="9E9E9E"/>
              </a:buClr>
              <a:buSzPts val="900"/>
              <a:buFont typeface="Montserrat"/>
              <a:buChar char="•"/>
            </a:pPr>
            <a:r>
              <a:rPr b="1" lang="en" sz="900">
                <a:solidFill>
                  <a:srgbClr val="9E9E9E"/>
                </a:solidFill>
                <a:latin typeface="Montserrat"/>
                <a:ea typeface="Montserrat"/>
                <a:cs typeface="Montserrat"/>
                <a:sym typeface="Montserrat"/>
              </a:rPr>
              <a:t>Country</a:t>
            </a:r>
            <a:endParaRPr b="1" sz="900">
              <a:solidFill>
                <a:srgbClr val="9E9E9E"/>
              </a:solidFill>
              <a:latin typeface="Montserrat"/>
              <a:ea typeface="Montserrat"/>
              <a:cs typeface="Montserrat"/>
              <a:sym typeface="Montserrat"/>
            </a:endParaRPr>
          </a:p>
        </p:txBody>
      </p:sp>
      <p:grpSp>
        <p:nvGrpSpPr>
          <p:cNvPr id="515" name="Google Shape;515;p75"/>
          <p:cNvGrpSpPr/>
          <p:nvPr/>
        </p:nvGrpSpPr>
        <p:grpSpPr>
          <a:xfrm>
            <a:off x="2752180" y="2990222"/>
            <a:ext cx="614232" cy="515961"/>
            <a:chOff x="6679825" y="2693700"/>
            <a:chExt cx="257875" cy="258575"/>
          </a:xfrm>
        </p:grpSpPr>
        <p:sp>
          <p:nvSpPr>
            <p:cNvPr id="516" name="Google Shape;516;p75"/>
            <p:cNvSpPr/>
            <p:nvPr/>
          </p:nvSpPr>
          <p:spPr>
            <a:xfrm>
              <a:off x="6679825" y="2693700"/>
              <a:ext cx="257875" cy="258575"/>
            </a:xfrm>
            <a:custGeom>
              <a:rect b="b" l="l" r="r" t="t"/>
              <a:pathLst>
                <a:path extrusionOk="0" h="10343" w="10315">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5"/>
            <p:cNvSpPr/>
            <p:nvPr/>
          </p:nvSpPr>
          <p:spPr>
            <a:xfrm flipH="1">
              <a:off x="6679825" y="2693700"/>
              <a:ext cx="257875" cy="258575"/>
            </a:xfrm>
            <a:custGeom>
              <a:rect b="b" l="l" r="r" t="t"/>
              <a:pathLst>
                <a:path extrusionOk="0" h="10343" w="10315">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75"/>
          <p:cNvGrpSpPr/>
          <p:nvPr/>
        </p:nvGrpSpPr>
        <p:grpSpPr>
          <a:xfrm>
            <a:off x="4264884" y="2990232"/>
            <a:ext cx="614234" cy="515941"/>
            <a:chOff x="-60620800" y="2304600"/>
            <a:chExt cx="319000" cy="318600"/>
          </a:xfrm>
        </p:grpSpPr>
        <p:sp>
          <p:nvSpPr>
            <p:cNvPr id="519" name="Google Shape;519;p75"/>
            <p:cNvSpPr/>
            <p:nvPr/>
          </p:nvSpPr>
          <p:spPr>
            <a:xfrm>
              <a:off x="-60620800" y="2304600"/>
              <a:ext cx="319000" cy="318600"/>
            </a:xfrm>
            <a:custGeom>
              <a:rect b="b" l="l" r="r" t="t"/>
              <a:pathLst>
                <a:path extrusionOk="0" h="12744" w="12760">
                  <a:moveTo>
                    <a:pt x="10939" y="845"/>
                  </a:moveTo>
                  <a:cubicBezTo>
                    <a:pt x="10969" y="845"/>
                    <a:pt x="11001" y="853"/>
                    <a:pt x="11027" y="866"/>
                  </a:cubicBezTo>
                  <a:lnTo>
                    <a:pt x="11752" y="1276"/>
                  </a:lnTo>
                  <a:cubicBezTo>
                    <a:pt x="11783" y="1339"/>
                    <a:pt x="11815" y="1433"/>
                    <a:pt x="11783" y="1465"/>
                  </a:cubicBezTo>
                  <a:lnTo>
                    <a:pt x="11437" y="2063"/>
                  </a:lnTo>
                  <a:lnTo>
                    <a:pt x="10491" y="1496"/>
                  </a:lnTo>
                  <a:lnTo>
                    <a:pt x="10838" y="898"/>
                  </a:lnTo>
                  <a:cubicBezTo>
                    <a:pt x="10856" y="861"/>
                    <a:pt x="10897" y="845"/>
                    <a:pt x="10939" y="845"/>
                  </a:cubicBezTo>
                  <a:close/>
                  <a:moveTo>
                    <a:pt x="10050" y="2252"/>
                  </a:moveTo>
                  <a:lnTo>
                    <a:pt x="10995" y="2819"/>
                  </a:lnTo>
                  <a:lnTo>
                    <a:pt x="8916" y="6379"/>
                  </a:lnTo>
                  <a:lnTo>
                    <a:pt x="7971" y="5844"/>
                  </a:lnTo>
                  <a:lnTo>
                    <a:pt x="10050" y="2252"/>
                  </a:lnTo>
                  <a:close/>
                  <a:moveTo>
                    <a:pt x="7813" y="6663"/>
                  </a:moveTo>
                  <a:lnTo>
                    <a:pt x="8318" y="6978"/>
                  </a:lnTo>
                  <a:lnTo>
                    <a:pt x="7782" y="7324"/>
                  </a:lnTo>
                  <a:lnTo>
                    <a:pt x="7813" y="6663"/>
                  </a:lnTo>
                  <a:close/>
                  <a:moveTo>
                    <a:pt x="11342" y="5245"/>
                  </a:moveTo>
                  <a:cubicBezTo>
                    <a:pt x="11594" y="5245"/>
                    <a:pt x="11752" y="5434"/>
                    <a:pt x="11752" y="5686"/>
                  </a:cubicBezTo>
                  <a:lnTo>
                    <a:pt x="11752" y="11483"/>
                  </a:lnTo>
                  <a:cubicBezTo>
                    <a:pt x="11752" y="11704"/>
                    <a:pt x="11531" y="11893"/>
                    <a:pt x="11342" y="11893"/>
                  </a:cubicBezTo>
                  <a:lnTo>
                    <a:pt x="1197" y="11893"/>
                  </a:lnTo>
                  <a:cubicBezTo>
                    <a:pt x="945" y="11893"/>
                    <a:pt x="788" y="11704"/>
                    <a:pt x="788" y="11483"/>
                  </a:cubicBezTo>
                  <a:lnTo>
                    <a:pt x="788" y="5686"/>
                  </a:lnTo>
                  <a:cubicBezTo>
                    <a:pt x="788" y="5434"/>
                    <a:pt x="977" y="5245"/>
                    <a:pt x="1197" y="5245"/>
                  </a:cubicBezTo>
                  <a:lnTo>
                    <a:pt x="7372" y="5245"/>
                  </a:lnTo>
                  <a:lnTo>
                    <a:pt x="7057" y="5749"/>
                  </a:lnTo>
                  <a:cubicBezTo>
                    <a:pt x="7026" y="5812"/>
                    <a:pt x="7026" y="5875"/>
                    <a:pt x="7026" y="5970"/>
                  </a:cubicBezTo>
                  <a:lnTo>
                    <a:pt x="6900" y="7734"/>
                  </a:lnTo>
                  <a:lnTo>
                    <a:pt x="5545" y="7734"/>
                  </a:lnTo>
                  <a:cubicBezTo>
                    <a:pt x="5325" y="7734"/>
                    <a:pt x="5167" y="7923"/>
                    <a:pt x="5167" y="8175"/>
                  </a:cubicBezTo>
                  <a:cubicBezTo>
                    <a:pt x="5167" y="8396"/>
                    <a:pt x="5356" y="8585"/>
                    <a:pt x="5545" y="8585"/>
                  </a:cubicBezTo>
                  <a:lnTo>
                    <a:pt x="10523" y="8585"/>
                  </a:lnTo>
                  <a:cubicBezTo>
                    <a:pt x="10743" y="8585"/>
                    <a:pt x="10964" y="8396"/>
                    <a:pt x="10964" y="8175"/>
                  </a:cubicBezTo>
                  <a:cubicBezTo>
                    <a:pt x="10964" y="7923"/>
                    <a:pt x="10743" y="7734"/>
                    <a:pt x="10523" y="7734"/>
                  </a:cubicBezTo>
                  <a:lnTo>
                    <a:pt x="8633" y="7734"/>
                  </a:lnTo>
                  <a:lnTo>
                    <a:pt x="9294" y="7293"/>
                  </a:lnTo>
                  <a:cubicBezTo>
                    <a:pt x="9326" y="7261"/>
                    <a:pt x="9420" y="7230"/>
                    <a:pt x="9420" y="7135"/>
                  </a:cubicBezTo>
                  <a:lnTo>
                    <a:pt x="10523" y="5245"/>
                  </a:lnTo>
                  <a:close/>
                  <a:moveTo>
                    <a:pt x="10933" y="0"/>
                  </a:moveTo>
                  <a:cubicBezTo>
                    <a:pt x="10599" y="0"/>
                    <a:pt x="10280" y="175"/>
                    <a:pt x="10113" y="488"/>
                  </a:cubicBezTo>
                  <a:lnTo>
                    <a:pt x="9578" y="1433"/>
                  </a:lnTo>
                  <a:lnTo>
                    <a:pt x="7877" y="4395"/>
                  </a:lnTo>
                  <a:lnTo>
                    <a:pt x="1229" y="4395"/>
                  </a:lnTo>
                  <a:cubicBezTo>
                    <a:pt x="567" y="4395"/>
                    <a:pt x="0" y="4930"/>
                    <a:pt x="0" y="5592"/>
                  </a:cubicBezTo>
                  <a:lnTo>
                    <a:pt x="0" y="11483"/>
                  </a:lnTo>
                  <a:cubicBezTo>
                    <a:pt x="0" y="12145"/>
                    <a:pt x="567" y="12743"/>
                    <a:pt x="1229" y="12743"/>
                  </a:cubicBezTo>
                  <a:lnTo>
                    <a:pt x="11374" y="12743"/>
                  </a:lnTo>
                  <a:cubicBezTo>
                    <a:pt x="12067" y="12743"/>
                    <a:pt x="12602" y="12176"/>
                    <a:pt x="12602" y="11483"/>
                  </a:cubicBezTo>
                  <a:lnTo>
                    <a:pt x="12602" y="5686"/>
                  </a:lnTo>
                  <a:cubicBezTo>
                    <a:pt x="12602" y="5025"/>
                    <a:pt x="12067" y="4458"/>
                    <a:pt x="11374" y="4458"/>
                  </a:cubicBezTo>
                  <a:lnTo>
                    <a:pt x="11027" y="4458"/>
                  </a:lnTo>
                  <a:lnTo>
                    <a:pt x="12508" y="1937"/>
                  </a:lnTo>
                  <a:cubicBezTo>
                    <a:pt x="12760" y="1433"/>
                    <a:pt x="12602" y="835"/>
                    <a:pt x="12130" y="551"/>
                  </a:cubicBezTo>
                  <a:lnTo>
                    <a:pt x="11437" y="141"/>
                  </a:lnTo>
                  <a:cubicBezTo>
                    <a:pt x="11277" y="46"/>
                    <a:pt x="11103" y="0"/>
                    <a:pt x="109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5"/>
            <p:cNvSpPr/>
            <p:nvPr/>
          </p:nvSpPr>
          <p:spPr>
            <a:xfrm>
              <a:off x="-60491625" y="2560150"/>
              <a:ext cx="144925" cy="20525"/>
            </a:xfrm>
            <a:custGeom>
              <a:rect b="b" l="l" r="r" t="t"/>
              <a:pathLst>
                <a:path extrusionOk="0" h="821" w="5797">
                  <a:moveTo>
                    <a:pt x="378" y="1"/>
                  </a:moveTo>
                  <a:cubicBezTo>
                    <a:pt x="158" y="1"/>
                    <a:pt x="0" y="190"/>
                    <a:pt x="0" y="411"/>
                  </a:cubicBezTo>
                  <a:cubicBezTo>
                    <a:pt x="0" y="663"/>
                    <a:pt x="189" y="820"/>
                    <a:pt x="378" y="820"/>
                  </a:cubicBezTo>
                  <a:lnTo>
                    <a:pt x="5356" y="820"/>
                  </a:lnTo>
                  <a:cubicBezTo>
                    <a:pt x="5576" y="820"/>
                    <a:pt x="5797" y="631"/>
                    <a:pt x="5797" y="411"/>
                  </a:cubicBezTo>
                  <a:cubicBezTo>
                    <a:pt x="5797" y="190"/>
                    <a:pt x="5576" y="1"/>
                    <a:pt x="53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5"/>
            <p:cNvSpPr/>
            <p:nvPr/>
          </p:nvSpPr>
          <p:spPr>
            <a:xfrm>
              <a:off x="-60573550" y="2445950"/>
              <a:ext cx="62250" cy="146525"/>
            </a:xfrm>
            <a:custGeom>
              <a:rect b="b" l="l" r="r" t="t"/>
              <a:pathLst>
                <a:path extrusionOk="0" h="5861" w="2490">
                  <a:moveTo>
                    <a:pt x="1229" y="1"/>
                  </a:moveTo>
                  <a:cubicBezTo>
                    <a:pt x="977" y="1"/>
                    <a:pt x="820" y="190"/>
                    <a:pt x="820" y="410"/>
                  </a:cubicBezTo>
                  <a:lnTo>
                    <a:pt x="820" y="694"/>
                  </a:lnTo>
                  <a:cubicBezTo>
                    <a:pt x="347" y="851"/>
                    <a:pt x="1" y="1324"/>
                    <a:pt x="1" y="1891"/>
                  </a:cubicBezTo>
                  <a:cubicBezTo>
                    <a:pt x="1" y="2553"/>
                    <a:pt x="568" y="2931"/>
                    <a:pt x="977" y="3246"/>
                  </a:cubicBezTo>
                  <a:cubicBezTo>
                    <a:pt x="1292" y="3498"/>
                    <a:pt x="1670" y="3718"/>
                    <a:pt x="1670" y="3970"/>
                  </a:cubicBezTo>
                  <a:cubicBezTo>
                    <a:pt x="1670" y="4191"/>
                    <a:pt x="1450" y="4348"/>
                    <a:pt x="1229" y="4348"/>
                  </a:cubicBezTo>
                  <a:cubicBezTo>
                    <a:pt x="977" y="4348"/>
                    <a:pt x="820" y="4159"/>
                    <a:pt x="820" y="3970"/>
                  </a:cubicBezTo>
                  <a:cubicBezTo>
                    <a:pt x="820" y="3718"/>
                    <a:pt x="631" y="3529"/>
                    <a:pt x="442" y="3529"/>
                  </a:cubicBezTo>
                  <a:cubicBezTo>
                    <a:pt x="190" y="3529"/>
                    <a:pt x="1" y="3718"/>
                    <a:pt x="1" y="3970"/>
                  </a:cubicBezTo>
                  <a:cubicBezTo>
                    <a:pt x="1" y="4506"/>
                    <a:pt x="347" y="4947"/>
                    <a:pt x="820" y="5136"/>
                  </a:cubicBezTo>
                  <a:lnTo>
                    <a:pt x="820" y="5420"/>
                  </a:lnTo>
                  <a:cubicBezTo>
                    <a:pt x="820" y="5672"/>
                    <a:pt x="1040" y="5861"/>
                    <a:pt x="1229" y="5861"/>
                  </a:cubicBezTo>
                  <a:cubicBezTo>
                    <a:pt x="1450" y="5861"/>
                    <a:pt x="1670" y="5672"/>
                    <a:pt x="1670" y="5420"/>
                  </a:cubicBezTo>
                  <a:lnTo>
                    <a:pt x="1670" y="5136"/>
                  </a:lnTo>
                  <a:cubicBezTo>
                    <a:pt x="2143" y="4979"/>
                    <a:pt x="2489" y="4506"/>
                    <a:pt x="2489" y="3970"/>
                  </a:cubicBezTo>
                  <a:cubicBezTo>
                    <a:pt x="2489" y="3309"/>
                    <a:pt x="1922" y="2899"/>
                    <a:pt x="1513" y="2584"/>
                  </a:cubicBezTo>
                  <a:cubicBezTo>
                    <a:pt x="1198" y="2364"/>
                    <a:pt x="820" y="2112"/>
                    <a:pt x="820" y="1891"/>
                  </a:cubicBezTo>
                  <a:cubicBezTo>
                    <a:pt x="788" y="1639"/>
                    <a:pt x="977" y="1450"/>
                    <a:pt x="1229" y="1450"/>
                  </a:cubicBezTo>
                  <a:cubicBezTo>
                    <a:pt x="1450" y="1450"/>
                    <a:pt x="1670" y="1639"/>
                    <a:pt x="1670" y="1891"/>
                  </a:cubicBezTo>
                  <a:cubicBezTo>
                    <a:pt x="1670" y="2112"/>
                    <a:pt x="1859" y="2269"/>
                    <a:pt x="2048" y="2269"/>
                  </a:cubicBezTo>
                  <a:cubicBezTo>
                    <a:pt x="2300" y="2269"/>
                    <a:pt x="2489" y="2080"/>
                    <a:pt x="2489" y="1891"/>
                  </a:cubicBezTo>
                  <a:cubicBezTo>
                    <a:pt x="2489" y="1324"/>
                    <a:pt x="2143" y="883"/>
                    <a:pt x="1670" y="694"/>
                  </a:cubicBezTo>
                  <a:lnTo>
                    <a:pt x="1670" y="410"/>
                  </a:lnTo>
                  <a:cubicBezTo>
                    <a:pt x="1670" y="190"/>
                    <a:pt x="1450" y="1"/>
                    <a:pt x="12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2" name="Google Shape;522;p75"/>
          <p:cNvGrpSpPr/>
          <p:nvPr/>
        </p:nvGrpSpPr>
        <p:grpSpPr>
          <a:xfrm>
            <a:off x="5777580" y="2990218"/>
            <a:ext cx="614219" cy="515950"/>
            <a:chOff x="-62150375" y="2297875"/>
            <a:chExt cx="314275" cy="315875"/>
          </a:xfrm>
        </p:grpSpPr>
        <p:sp>
          <p:nvSpPr>
            <p:cNvPr id="523" name="Google Shape;523;p75"/>
            <p:cNvSpPr/>
            <p:nvPr/>
          </p:nvSpPr>
          <p:spPr>
            <a:xfrm>
              <a:off x="-61994425" y="2297875"/>
              <a:ext cx="64600" cy="69925"/>
            </a:xfrm>
            <a:custGeom>
              <a:rect b="b" l="l" r="r" t="t"/>
              <a:pathLst>
                <a:path extrusionOk="0" h="2797" w="2584">
                  <a:moveTo>
                    <a:pt x="1324" y="1"/>
                  </a:moveTo>
                  <a:cubicBezTo>
                    <a:pt x="1072" y="1"/>
                    <a:pt x="883" y="190"/>
                    <a:pt x="883" y="442"/>
                  </a:cubicBezTo>
                  <a:lnTo>
                    <a:pt x="883" y="1387"/>
                  </a:lnTo>
                  <a:lnTo>
                    <a:pt x="757" y="1261"/>
                  </a:lnTo>
                  <a:cubicBezTo>
                    <a:pt x="678" y="1182"/>
                    <a:pt x="568" y="1143"/>
                    <a:pt x="457" y="1143"/>
                  </a:cubicBezTo>
                  <a:cubicBezTo>
                    <a:pt x="347" y="1143"/>
                    <a:pt x="237" y="1182"/>
                    <a:pt x="158" y="1261"/>
                  </a:cubicBezTo>
                  <a:cubicBezTo>
                    <a:pt x="1" y="1419"/>
                    <a:pt x="1" y="1702"/>
                    <a:pt x="158" y="1860"/>
                  </a:cubicBezTo>
                  <a:lnTo>
                    <a:pt x="1009" y="2679"/>
                  </a:lnTo>
                  <a:cubicBezTo>
                    <a:pt x="1088" y="2758"/>
                    <a:pt x="1190" y="2797"/>
                    <a:pt x="1292" y="2797"/>
                  </a:cubicBezTo>
                  <a:cubicBezTo>
                    <a:pt x="1395" y="2797"/>
                    <a:pt x="1497" y="2758"/>
                    <a:pt x="1576" y="2679"/>
                  </a:cubicBezTo>
                  <a:lnTo>
                    <a:pt x="2426" y="1860"/>
                  </a:lnTo>
                  <a:cubicBezTo>
                    <a:pt x="2584" y="1702"/>
                    <a:pt x="2584" y="1419"/>
                    <a:pt x="2426" y="1261"/>
                  </a:cubicBezTo>
                  <a:cubicBezTo>
                    <a:pt x="2348" y="1182"/>
                    <a:pt x="2237" y="1143"/>
                    <a:pt x="2127" y="1143"/>
                  </a:cubicBezTo>
                  <a:cubicBezTo>
                    <a:pt x="2017" y="1143"/>
                    <a:pt x="1907" y="1182"/>
                    <a:pt x="1828" y="1261"/>
                  </a:cubicBezTo>
                  <a:lnTo>
                    <a:pt x="1702" y="1387"/>
                  </a:lnTo>
                  <a:lnTo>
                    <a:pt x="1702" y="442"/>
                  </a:lnTo>
                  <a:cubicBezTo>
                    <a:pt x="1733" y="190"/>
                    <a:pt x="1544" y="1"/>
                    <a:pt x="13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5"/>
            <p:cNvSpPr/>
            <p:nvPr/>
          </p:nvSpPr>
          <p:spPr>
            <a:xfrm>
              <a:off x="-62150375" y="2338050"/>
              <a:ext cx="314275" cy="275700"/>
            </a:xfrm>
            <a:custGeom>
              <a:rect b="b" l="l" r="r" t="t"/>
              <a:pathLst>
                <a:path extrusionOk="0" h="11028" w="12571">
                  <a:moveTo>
                    <a:pt x="11752" y="2805"/>
                  </a:moveTo>
                  <a:lnTo>
                    <a:pt x="11059" y="6932"/>
                  </a:lnTo>
                  <a:lnTo>
                    <a:pt x="3970" y="6932"/>
                  </a:lnTo>
                  <a:lnTo>
                    <a:pt x="3183" y="2805"/>
                  </a:lnTo>
                  <a:close/>
                  <a:moveTo>
                    <a:pt x="5199" y="9421"/>
                  </a:moveTo>
                  <a:cubicBezTo>
                    <a:pt x="5388" y="9452"/>
                    <a:pt x="5514" y="9610"/>
                    <a:pt x="5514" y="9830"/>
                  </a:cubicBezTo>
                  <a:cubicBezTo>
                    <a:pt x="5514" y="10051"/>
                    <a:pt x="5293" y="10240"/>
                    <a:pt x="5073" y="10240"/>
                  </a:cubicBezTo>
                  <a:cubicBezTo>
                    <a:pt x="4821" y="10240"/>
                    <a:pt x="4663" y="10051"/>
                    <a:pt x="4663" y="9830"/>
                  </a:cubicBezTo>
                  <a:cubicBezTo>
                    <a:pt x="4663" y="9610"/>
                    <a:pt x="4789" y="9452"/>
                    <a:pt x="4978" y="9421"/>
                  </a:cubicBezTo>
                  <a:close/>
                  <a:moveTo>
                    <a:pt x="9830" y="9421"/>
                  </a:moveTo>
                  <a:cubicBezTo>
                    <a:pt x="10019" y="9452"/>
                    <a:pt x="10145" y="9610"/>
                    <a:pt x="10145" y="9830"/>
                  </a:cubicBezTo>
                  <a:cubicBezTo>
                    <a:pt x="10145" y="10051"/>
                    <a:pt x="9956" y="10240"/>
                    <a:pt x="9704" y="10240"/>
                  </a:cubicBezTo>
                  <a:cubicBezTo>
                    <a:pt x="9484" y="10240"/>
                    <a:pt x="9326" y="10051"/>
                    <a:pt x="9326" y="9830"/>
                  </a:cubicBezTo>
                  <a:cubicBezTo>
                    <a:pt x="9358" y="9610"/>
                    <a:pt x="9484" y="9452"/>
                    <a:pt x="9673" y="9421"/>
                  </a:cubicBezTo>
                  <a:close/>
                  <a:moveTo>
                    <a:pt x="284" y="1"/>
                  </a:moveTo>
                  <a:cubicBezTo>
                    <a:pt x="190" y="64"/>
                    <a:pt x="1" y="253"/>
                    <a:pt x="1" y="473"/>
                  </a:cubicBezTo>
                  <a:cubicBezTo>
                    <a:pt x="1" y="725"/>
                    <a:pt x="190" y="883"/>
                    <a:pt x="379" y="883"/>
                  </a:cubicBezTo>
                  <a:lnTo>
                    <a:pt x="1954" y="883"/>
                  </a:lnTo>
                  <a:lnTo>
                    <a:pt x="3151" y="7058"/>
                  </a:lnTo>
                  <a:cubicBezTo>
                    <a:pt x="2710" y="7247"/>
                    <a:pt x="2427" y="7688"/>
                    <a:pt x="2427" y="8192"/>
                  </a:cubicBezTo>
                  <a:cubicBezTo>
                    <a:pt x="2427" y="8885"/>
                    <a:pt x="2994" y="9421"/>
                    <a:pt x="3655" y="9421"/>
                  </a:cubicBezTo>
                  <a:lnTo>
                    <a:pt x="3844" y="9421"/>
                  </a:lnTo>
                  <a:cubicBezTo>
                    <a:pt x="3813" y="9547"/>
                    <a:pt x="3781" y="9704"/>
                    <a:pt x="3781" y="9830"/>
                  </a:cubicBezTo>
                  <a:cubicBezTo>
                    <a:pt x="3781" y="10492"/>
                    <a:pt x="4317" y="11027"/>
                    <a:pt x="5010" y="11027"/>
                  </a:cubicBezTo>
                  <a:cubicBezTo>
                    <a:pt x="5672" y="11027"/>
                    <a:pt x="6207" y="10492"/>
                    <a:pt x="6207" y="9830"/>
                  </a:cubicBezTo>
                  <a:cubicBezTo>
                    <a:pt x="6207" y="9673"/>
                    <a:pt x="6176" y="9547"/>
                    <a:pt x="6144" y="9421"/>
                  </a:cubicBezTo>
                  <a:lnTo>
                    <a:pt x="8475" y="9421"/>
                  </a:lnTo>
                  <a:cubicBezTo>
                    <a:pt x="8412" y="9547"/>
                    <a:pt x="8381" y="9704"/>
                    <a:pt x="8381" y="9830"/>
                  </a:cubicBezTo>
                  <a:cubicBezTo>
                    <a:pt x="8381" y="10492"/>
                    <a:pt x="8948" y="11027"/>
                    <a:pt x="9610" y="11027"/>
                  </a:cubicBezTo>
                  <a:cubicBezTo>
                    <a:pt x="10271" y="11027"/>
                    <a:pt x="10870" y="10492"/>
                    <a:pt x="10870" y="9830"/>
                  </a:cubicBezTo>
                  <a:cubicBezTo>
                    <a:pt x="10870" y="9673"/>
                    <a:pt x="10838" y="9547"/>
                    <a:pt x="10775" y="9421"/>
                  </a:cubicBezTo>
                  <a:lnTo>
                    <a:pt x="11405" y="9421"/>
                  </a:lnTo>
                  <a:cubicBezTo>
                    <a:pt x="11657" y="9421"/>
                    <a:pt x="11815" y="9231"/>
                    <a:pt x="11815" y="9042"/>
                  </a:cubicBezTo>
                  <a:cubicBezTo>
                    <a:pt x="11815" y="8822"/>
                    <a:pt x="11626" y="8601"/>
                    <a:pt x="11405" y="8601"/>
                  </a:cubicBezTo>
                  <a:lnTo>
                    <a:pt x="3529" y="8601"/>
                  </a:lnTo>
                  <a:cubicBezTo>
                    <a:pt x="3309" y="8601"/>
                    <a:pt x="3151" y="8412"/>
                    <a:pt x="3151" y="8160"/>
                  </a:cubicBezTo>
                  <a:cubicBezTo>
                    <a:pt x="3151" y="7940"/>
                    <a:pt x="3340" y="7719"/>
                    <a:pt x="3529" y="7719"/>
                  </a:cubicBezTo>
                  <a:lnTo>
                    <a:pt x="11311" y="7719"/>
                  </a:lnTo>
                  <a:cubicBezTo>
                    <a:pt x="11500" y="7719"/>
                    <a:pt x="11689" y="7562"/>
                    <a:pt x="11689" y="7373"/>
                  </a:cubicBezTo>
                  <a:lnTo>
                    <a:pt x="12508" y="2426"/>
                  </a:lnTo>
                  <a:cubicBezTo>
                    <a:pt x="12571" y="2174"/>
                    <a:pt x="12351" y="1954"/>
                    <a:pt x="12130" y="1954"/>
                  </a:cubicBezTo>
                  <a:lnTo>
                    <a:pt x="2899" y="1954"/>
                  </a:lnTo>
                  <a:lnTo>
                    <a:pt x="2584" y="379"/>
                  </a:lnTo>
                  <a:cubicBezTo>
                    <a:pt x="2553" y="158"/>
                    <a:pt x="2395" y="1"/>
                    <a:pt x="22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5"/>
            <p:cNvSpPr/>
            <p:nvPr/>
          </p:nvSpPr>
          <p:spPr>
            <a:xfrm>
              <a:off x="-61972375" y="2430200"/>
              <a:ext cx="20500" cy="60675"/>
            </a:xfrm>
            <a:custGeom>
              <a:rect b="b" l="l" r="r" t="t"/>
              <a:pathLst>
                <a:path extrusionOk="0" h="2427" w="820">
                  <a:moveTo>
                    <a:pt x="442" y="1"/>
                  </a:moveTo>
                  <a:cubicBezTo>
                    <a:pt x="190" y="1"/>
                    <a:pt x="1" y="190"/>
                    <a:pt x="1" y="379"/>
                  </a:cubicBezTo>
                  <a:lnTo>
                    <a:pt x="1" y="2048"/>
                  </a:lnTo>
                  <a:cubicBezTo>
                    <a:pt x="32" y="2269"/>
                    <a:pt x="221" y="2427"/>
                    <a:pt x="442" y="2427"/>
                  </a:cubicBezTo>
                  <a:cubicBezTo>
                    <a:pt x="662" y="2427"/>
                    <a:pt x="820" y="2237"/>
                    <a:pt x="820" y="2048"/>
                  </a:cubicBezTo>
                  <a:lnTo>
                    <a:pt x="820" y="379"/>
                  </a:lnTo>
                  <a:cubicBezTo>
                    <a:pt x="820" y="158"/>
                    <a:pt x="631" y="1"/>
                    <a:pt x="4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5"/>
            <p:cNvSpPr/>
            <p:nvPr/>
          </p:nvSpPr>
          <p:spPr>
            <a:xfrm>
              <a:off x="-61909350" y="2430200"/>
              <a:ext cx="19700" cy="60675"/>
            </a:xfrm>
            <a:custGeom>
              <a:rect b="b" l="l" r="r" t="t"/>
              <a:pathLst>
                <a:path extrusionOk="0" h="2427" w="788">
                  <a:moveTo>
                    <a:pt x="378" y="1"/>
                  </a:moveTo>
                  <a:cubicBezTo>
                    <a:pt x="189" y="1"/>
                    <a:pt x="0" y="190"/>
                    <a:pt x="0" y="379"/>
                  </a:cubicBezTo>
                  <a:lnTo>
                    <a:pt x="0" y="2048"/>
                  </a:lnTo>
                  <a:cubicBezTo>
                    <a:pt x="0" y="2269"/>
                    <a:pt x="189" y="2427"/>
                    <a:pt x="378" y="2427"/>
                  </a:cubicBezTo>
                  <a:cubicBezTo>
                    <a:pt x="630" y="2427"/>
                    <a:pt x="788" y="2237"/>
                    <a:pt x="788" y="2048"/>
                  </a:cubicBezTo>
                  <a:lnTo>
                    <a:pt x="788" y="379"/>
                  </a:lnTo>
                  <a:cubicBezTo>
                    <a:pt x="788" y="158"/>
                    <a:pt x="599" y="1"/>
                    <a:pt x="3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5"/>
            <p:cNvSpPr/>
            <p:nvPr/>
          </p:nvSpPr>
          <p:spPr>
            <a:xfrm>
              <a:off x="-62033800" y="2430200"/>
              <a:ext cx="21275" cy="60675"/>
            </a:xfrm>
            <a:custGeom>
              <a:rect b="b" l="l" r="r" t="t"/>
              <a:pathLst>
                <a:path extrusionOk="0" h="2427" w="851">
                  <a:moveTo>
                    <a:pt x="410" y="1"/>
                  </a:moveTo>
                  <a:cubicBezTo>
                    <a:pt x="158" y="1"/>
                    <a:pt x="0" y="190"/>
                    <a:pt x="0" y="379"/>
                  </a:cubicBezTo>
                  <a:lnTo>
                    <a:pt x="0" y="2048"/>
                  </a:lnTo>
                  <a:cubicBezTo>
                    <a:pt x="0" y="2269"/>
                    <a:pt x="221" y="2427"/>
                    <a:pt x="410" y="2427"/>
                  </a:cubicBezTo>
                  <a:cubicBezTo>
                    <a:pt x="630" y="2427"/>
                    <a:pt x="851" y="2237"/>
                    <a:pt x="851" y="2048"/>
                  </a:cubicBezTo>
                  <a:lnTo>
                    <a:pt x="851" y="379"/>
                  </a:lnTo>
                  <a:cubicBezTo>
                    <a:pt x="851" y="158"/>
                    <a:pt x="630" y="1"/>
                    <a:pt x="4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Process of Management Information System for Business by Slidesgo">
  <a:themeElements>
    <a:clrScheme name="Simple Light">
      <a:dk1>
        <a:srgbClr val="17181C"/>
      </a:dk1>
      <a:lt1>
        <a:srgbClr val="F7F7F5"/>
      </a:lt1>
      <a:dk2>
        <a:srgbClr val="2C1256"/>
      </a:dk2>
      <a:lt2>
        <a:srgbClr val="402968"/>
      </a:lt2>
      <a:accent1>
        <a:srgbClr val="A49EFF"/>
      </a:accent1>
      <a:accent2>
        <a:srgbClr val="8EE6FF"/>
      </a:accent2>
      <a:accent3>
        <a:srgbClr val="9BF7AB"/>
      </a:accent3>
      <a:accent4>
        <a:srgbClr val="A7ECC8"/>
      </a:accent4>
      <a:accent5>
        <a:srgbClr val="FFBB43"/>
      </a:accent5>
      <a:accent6>
        <a:srgbClr val="EB62F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cess of Management Information System for Business by Slidesgo">
  <a:themeElements>
    <a:clrScheme name="Simple Light">
      <a:dk1>
        <a:srgbClr val="17181C"/>
      </a:dk1>
      <a:lt1>
        <a:srgbClr val="F7F7F5"/>
      </a:lt1>
      <a:dk2>
        <a:srgbClr val="2C1256"/>
      </a:dk2>
      <a:lt2>
        <a:srgbClr val="402968"/>
      </a:lt2>
      <a:accent1>
        <a:srgbClr val="A49EFF"/>
      </a:accent1>
      <a:accent2>
        <a:srgbClr val="8EE6FF"/>
      </a:accent2>
      <a:accent3>
        <a:srgbClr val="9BF7AB"/>
      </a:accent3>
      <a:accent4>
        <a:srgbClr val="A7ECC8"/>
      </a:accent4>
      <a:accent5>
        <a:srgbClr val="FFBB43"/>
      </a:accent5>
      <a:accent6>
        <a:srgbClr val="EB62F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