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96C9-1750-41EC-B417-023DC5381D79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8EDC-A90A-4523-BC3C-D582C36406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1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96C9-1750-41EC-B417-023DC5381D79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8EDC-A90A-4523-BC3C-D582C3640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69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96C9-1750-41EC-B417-023DC5381D79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8EDC-A90A-4523-BC3C-D582C3640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96C9-1750-41EC-B417-023DC5381D79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8EDC-A90A-4523-BC3C-D582C3640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3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96C9-1750-41EC-B417-023DC5381D79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8EDC-A90A-4523-BC3C-D582C36406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6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96C9-1750-41EC-B417-023DC5381D79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8EDC-A90A-4523-BC3C-D582C3640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96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96C9-1750-41EC-B417-023DC5381D79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8EDC-A90A-4523-BC3C-D582C3640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14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96C9-1750-41EC-B417-023DC5381D79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8EDC-A90A-4523-BC3C-D582C3640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2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96C9-1750-41EC-B417-023DC5381D79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8EDC-A90A-4523-BC3C-D582C3640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80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7D96C9-1750-41EC-B417-023DC5381D79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188EDC-A90A-4523-BC3C-D582C3640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51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7D96C9-1750-41EC-B417-023DC5381D79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188EDC-A90A-4523-BC3C-D582C3640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4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7D96C9-1750-41EC-B417-023DC5381D79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188EDC-A90A-4523-BC3C-D582C36406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6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en-US" altLang="zh-CN" dirty="0" smtClean="0"/>
              <a:t>v6 GUI </a:t>
            </a:r>
            <a:r>
              <a:rPr lang="zh-CN" altLang="en-US" dirty="0" smtClean="0"/>
              <a:t>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张凯 邹豪风 乔春雨 傅展昇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10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47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61355" y="2782277"/>
            <a:ext cx="1750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Q &amp; A</a:t>
            </a:r>
            <a:endParaRPr lang="zh-CN" altLang="en-US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05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7353" y="1594339"/>
            <a:ext cx="5658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Thank you for listening!</a:t>
            </a:r>
            <a:endParaRPr lang="zh-CN" altLang="en-US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7353" y="2872152"/>
            <a:ext cx="9058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Because of you and me, </a:t>
            </a:r>
          </a:p>
          <a:p>
            <a:r>
              <a:rPr lang="en-US" altLang="zh-CN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altLang="zh-CN" sz="4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he world becomes more wonderful!</a:t>
            </a:r>
            <a:endParaRPr lang="zh-CN" altLang="en-US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758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内核版本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git://</a:t>
            </a:r>
            <a:r>
              <a:rPr lang="en-US" altLang="zh-CN" dirty="0" smtClean="0"/>
              <a:t>pdos.csail.mit.edu/xv6/xv6.git </a:t>
            </a:r>
            <a:r>
              <a:rPr lang="zh-CN" altLang="en-US" dirty="0" smtClean="0"/>
              <a:t>发布的最新 </a:t>
            </a:r>
            <a:r>
              <a:rPr lang="en-US" altLang="zh-CN" dirty="0" smtClean="0"/>
              <a:t>xv6 </a:t>
            </a:r>
            <a:r>
              <a:rPr lang="zh-CN" altLang="en-US" dirty="0" smtClean="0"/>
              <a:t>内核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2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分辨率：</a:t>
            </a:r>
            <a:r>
              <a:rPr lang="en-US" altLang="zh-CN" dirty="0" smtClean="0"/>
              <a:t>1280x1024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24</a:t>
            </a:r>
            <a:r>
              <a:rPr lang="zh-CN" altLang="en-US" dirty="0" smtClean="0"/>
              <a:t>位色彩（</a:t>
            </a:r>
            <a:r>
              <a:rPr lang="en-US" altLang="zh-CN" dirty="0" smtClean="0"/>
              <a:t>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各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位），</a:t>
            </a:r>
            <a:r>
              <a:rPr lang="en-US" altLang="zh-CN" dirty="0" smtClean="0"/>
              <a:t>VESA </a:t>
            </a:r>
            <a:r>
              <a:rPr lang="zh-CN" altLang="en-US" dirty="0" smtClean="0"/>
              <a:t>模式号 </a:t>
            </a:r>
            <a:r>
              <a:rPr lang="en-US" altLang="zh-CN" dirty="0" smtClean="0"/>
              <a:t>11B</a:t>
            </a:r>
          </a:p>
          <a:p>
            <a:r>
              <a:rPr lang="en-US" altLang="zh-CN" dirty="0" err="1" smtClean="0"/>
              <a:t>qemu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的启动选项加入“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vga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 </a:t>
            </a:r>
            <a:r>
              <a:rPr lang="zh-CN" altLang="en-US" dirty="0" smtClean="0"/>
              <a:t>”以支持 </a:t>
            </a:r>
            <a:r>
              <a:rPr lang="en-US" altLang="zh-CN" dirty="0" smtClean="0"/>
              <a:t>1280x1024x24 </a:t>
            </a:r>
            <a:r>
              <a:rPr lang="zh-CN" altLang="en-US" dirty="0" smtClean="0"/>
              <a:t>及更高的分辨率</a:t>
            </a:r>
            <a:endParaRPr lang="en-US" altLang="zh-CN" dirty="0" smtClean="0"/>
          </a:p>
          <a:p>
            <a:r>
              <a:rPr lang="zh-CN" altLang="en-US" dirty="0" smtClean="0"/>
              <a:t>启动时通过以下代码切换到图形模式，并获取显卡信息保存到 </a:t>
            </a:r>
            <a:r>
              <a:rPr lang="en-US" altLang="zh-CN" dirty="0" smtClean="0"/>
              <a:t>GUI_BUF </a:t>
            </a:r>
            <a:r>
              <a:rPr lang="zh-CN" altLang="en-US" dirty="0" smtClean="0"/>
              <a:t>表示的地址处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64758"/>
            <a:ext cx="2966720" cy="248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2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 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系统内核维护窗口队列以及进行窗口绘制，处理窗口切换、窗口移动</a:t>
            </a:r>
            <a:endParaRPr lang="en-US" altLang="zh-CN" dirty="0" smtClean="0"/>
          </a:p>
          <a:p>
            <a:r>
              <a:rPr lang="zh-CN" altLang="en-US" dirty="0" smtClean="0"/>
              <a:t>应用程序通过执行系统调用请求创建及销毁窗口资源</a:t>
            </a:r>
            <a:endParaRPr lang="en-US" altLang="zh-CN" dirty="0" smtClean="0"/>
          </a:p>
          <a:p>
            <a:r>
              <a:rPr lang="zh-CN" altLang="en-US" dirty="0" smtClean="0"/>
              <a:t>设计应用程序 </a:t>
            </a:r>
            <a:r>
              <a:rPr lang="en-US" altLang="zh-CN" dirty="0" smtClean="0"/>
              <a:t>GUI API </a:t>
            </a:r>
            <a:r>
              <a:rPr lang="zh-CN" altLang="en-US" dirty="0" smtClean="0"/>
              <a:t>，支持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ImageView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IconView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等控件，</a:t>
            </a:r>
            <a:r>
              <a:rPr lang="zh-CN" altLang="en-US" smtClean="0"/>
              <a:t>提供         事件</a:t>
            </a:r>
            <a:r>
              <a:rPr lang="zh-CN" altLang="en-US" dirty="0" smtClean="0"/>
              <a:t>响应机制</a:t>
            </a:r>
            <a:endParaRPr lang="en-US" altLang="zh-CN" dirty="0" smtClean="0"/>
          </a:p>
          <a:p>
            <a:r>
              <a:rPr lang="zh-CN" altLang="en-US" dirty="0" smtClean="0"/>
              <a:t>显存局部更新：高效的鼠标移动和窗口拖动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50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24</a:t>
            </a:r>
            <a:r>
              <a:rPr lang="zh-CN" altLang="en-US" dirty="0" smtClean="0"/>
              <a:t>位 </a:t>
            </a:r>
            <a:r>
              <a:rPr lang="en-US" altLang="zh-CN" dirty="0" smtClean="0"/>
              <a:t>Bitmap </a:t>
            </a:r>
            <a:r>
              <a:rPr lang="zh-CN" altLang="en-US" dirty="0" smtClean="0"/>
              <a:t>位图支持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应用程序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中提供读取</a:t>
            </a:r>
            <a:r>
              <a:rPr lang="en-US" altLang="zh-CN" dirty="0" smtClean="0"/>
              <a:t>24</a:t>
            </a:r>
            <a:r>
              <a:rPr lang="zh-CN" altLang="en-US" dirty="0" smtClean="0"/>
              <a:t>位 </a:t>
            </a:r>
            <a:r>
              <a:rPr lang="en-US" altLang="zh-CN" dirty="0" smtClean="0"/>
              <a:t>Bitmap </a:t>
            </a:r>
            <a:r>
              <a:rPr lang="zh-CN" altLang="en-US" dirty="0" smtClean="0"/>
              <a:t>文件的接口</a:t>
            </a:r>
            <a:endParaRPr lang="en-US" altLang="zh-CN" dirty="0" smtClean="0"/>
          </a:p>
          <a:p>
            <a:r>
              <a:rPr lang="zh-CN" altLang="en-US" dirty="0" smtClean="0"/>
              <a:t>应用程序将图片加载到自己的 </a:t>
            </a:r>
            <a:r>
              <a:rPr lang="en-US" altLang="zh-CN" dirty="0" err="1" smtClean="0"/>
              <a:t>ImageView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err="1" smtClean="0"/>
              <a:t>IconView</a:t>
            </a:r>
            <a:r>
              <a:rPr lang="en-US" altLang="zh-CN" dirty="0" smtClean="0"/>
              <a:t> </a:t>
            </a:r>
            <a:r>
              <a:rPr lang="zh-CN" altLang="en-US" dirty="0" smtClean="0"/>
              <a:t>控件中，系统内核将控件中的色彩信息绘制在显存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70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en-US" altLang="zh-CN" dirty="0" smtClean="0"/>
              <a:t>v6</a:t>
            </a:r>
            <a:r>
              <a:rPr lang="zh-CN" altLang="en-US" dirty="0" smtClean="0"/>
              <a:t>默认的 </a:t>
            </a:r>
            <a:r>
              <a:rPr lang="en-US" altLang="zh-CN" dirty="0" err="1" smtClean="0"/>
              <a:t>inode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文件系统包括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个直接索引块和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个一级索引块，共支持 </a:t>
            </a:r>
            <a:endParaRPr lang="en-US" altLang="zh-CN" dirty="0" smtClean="0"/>
          </a:p>
          <a:p>
            <a:r>
              <a:rPr lang="en-US" altLang="zh-CN" dirty="0" smtClean="0"/>
              <a:t>( 12 + 512 / 4 ) * 0.5 KB = 70 KB </a:t>
            </a:r>
            <a:r>
              <a:rPr lang="zh-CN" altLang="en-US" dirty="0" smtClean="0"/>
              <a:t>的文件大小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幅 </a:t>
            </a:r>
            <a:r>
              <a:rPr lang="en-US" altLang="zh-CN" dirty="0" smtClean="0"/>
              <a:t>1280x1024x24 </a:t>
            </a:r>
            <a:r>
              <a:rPr lang="zh-CN" altLang="en-US" dirty="0" smtClean="0"/>
              <a:t>色 </a:t>
            </a:r>
            <a:r>
              <a:rPr lang="en-US" altLang="zh-CN" dirty="0" smtClean="0"/>
              <a:t>Bitmap </a:t>
            </a:r>
            <a:r>
              <a:rPr lang="zh-CN" altLang="en-US" dirty="0" smtClean="0"/>
              <a:t>位图的大小为 </a:t>
            </a:r>
            <a:r>
              <a:rPr lang="en-US" altLang="zh-CN" dirty="0" smtClean="0"/>
              <a:t>3.8 MB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我们将</a:t>
            </a:r>
            <a:r>
              <a:rPr lang="en-US" altLang="zh-CN" dirty="0" smtClean="0"/>
              <a:t>xv6</a:t>
            </a:r>
            <a:r>
              <a:rPr lang="zh-CN" altLang="en-US" dirty="0" smtClean="0"/>
              <a:t>的文件系统改为了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个直接索引快，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个一级索引块和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zh-CN" altLang="en-US" dirty="0"/>
              <a:t>二</a:t>
            </a:r>
            <a:r>
              <a:rPr lang="zh-CN" altLang="en-US" dirty="0" smtClean="0"/>
              <a:t>级索引块，共支持</a:t>
            </a:r>
            <a:endParaRPr lang="en-US" altLang="zh-CN" dirty="0" smtClean="0"/>
          </a:p>
          <a:p>
            <a:r>
              <a:rPr lang="en-US" altLang="zh-CN" dirty="0" smtClean="0"/>
              <a:t>( 11 + 512 / 4 + ( 512 / 4 ) * ( 512 / 4 ) ) * 0.5 KB = 8261.5 KB = 8.1 MB </a:t>
            </a:r>
            <a:r>
              <a:rPr lang="zh-CN" altLang="en-US" dirty="0" smtClean="0"/>
              <a:t>的文件大小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63" y="286603"/>
            <a:ext cx="4782217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9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键鼠支持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实现了</a:t>
            </a:r>
            <a:r>
              <a:rPr lang="zh-CN" altLang="en-US" dirty="0"/>
              <a:t>键鼠</a:t>
            </a:r>
            <a:r>
              <a:rPr lang="zh-CN" altLang="en-US" dirty="0" smtClean="0"/>
              <a:t> </a:t>
            </a:r>
            <a:r>
              <a:rPr lang="en-US" altLang="zh-CN" dirty="0" smtClean="0"/>
              <a:t>PS/2 </a:t>
            </a:r>
            <a:r>
              <a:rPr lang="zh-CN" altLang="en-US" dirty="0" smtClean="0"/>
              <a:t>驱动</a:t>
            </a:r>
            <a:endParaRPr lang="en-US" altLang="zh-CN" dirty="0" smtClean="0"/>
          </a:p>
          <a:p>
            <a:r>
              <a:rPr lang="zh-CN" altLang="en-US" dirty="0" smtClean="0"/>
              <a:t>处理鼠标事件：移动，左键单击，左键双击，左键拖动，右键单击</a:t>
            </a:r>
            <a:endParaRPr lang="en-US" altLang="zh-CN" dirty="0" smtClean="0"/>
          </a:p>
          <a:p>
            <a:r>
              <a:rPr lang="zh-CN" altLang="en-US" dirty="0" smtClean="0"/>
              <a:t>处理键盘事件：</a:t>
            </a:r>
            <a:r>
              <a:rPr lang="en-US" altLang="zh-CN" dirty="0" err="1" smtClean="0"/>
              <a:t>TextBox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编辑框控件支持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79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字符绘制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每个字符预先设计其色彩点阵并保存在内核里</a:t>
            </a:r>
            <a:endParaRPr lang="en-US" altLang="zh-CN" dirty="0" smtClean="0"/>
          </a:p>
          <a:p>
            <a:r>
              <a:rPr lang="zh-CN" altLang="en-US" dirty="0" smtClean="0"/>
              <a:t>内核根据要绘制的字符调用相应的字符点阵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62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桌面</a:t>
            </a:r>
            <a:endParaRPr lang="en-US" altLang="zh-CN" dirty="0" smtClean="0"/>
          </a:p>
          <a:p>
            <a:r>
              <a:rPr lang="zh-CN" altLang="en-US" dirty="0"/>
              <a:t>文件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zh-CN" altLang="en-US" dirty="0"/>
              <a:t>文本编辑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/>
              <a:t>图片查看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70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383</Words>
  <Application>Microsoft Office PowerPoint</Application>
  <PresentationFormat>宽屏</PresentationFormat>
  <Paragraphs>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宋体</vt:lpstr>
      <vt:lpstr>Calibri</vt:lpstr>
      <vt:lpstr>Calibri Light</vt:lpstr>
      <vt:lpstr>回顾</vt:lpstr>
      <vt:lpstr>xv6 GUI 展示</vt:lpstr>
      <vt:lpstr>内核版本</vt:lpstr>
      <vt:lpstr>图形模式</vt:lpstr>
      <vt:lpstr>GUI 接口</vt:lpstr>
      <vt:lpstr>24位 Bitmap 位图支持</vt:lpstr>
      <vt:lpstr>文件系统扩展</vt:lpstr>
      <vt:lpstr>键鼠支持</vt:lpstr>
      <vt:lpstr>字符绘制</vt:lpstr>
      <vt:lpstr>应用程序</vt:lpstr>
      <vt:lpstr>系统演示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xv6 GUI</dc:title>
  <dc:creator>张凯</dc:creator>
  <cp:lastModifiedBy>User</cp:lastModifiedBy>
  <cp:revision>109</cp:revision>
  <dcterms:created xsi:type="dcterms:W3CDTF">2015-01-22T05:39:43Z</dcterms:created>
  <dcterms:modified xsi:type="dcterms:W3CDTF">2015-01-22T15:39:41Z</dcterms:modified>
</cp:coreProperties>
</file>