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9" r:id="rId3"/>
    <p:sldId id="257" r:id="rId4"/>
    <p:sldId id="258" r:id="rId5"/>
    <p:sldId id="260" r:id="rId6"/>
    <p:sldId id="261" r:id="rId7"/>
    <p:sldId id="262" r:id="rId8"/>
    <p:sldId id="263" r:id="rId9"/>
    <p:sldId id="266" r:id="rId10"/>
    <p:sldId id="264" r:id="rId11"/>
    <p:sldId id="267" r:id="rId12"/>
    <p:sldId id="265"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5F745F-3644-4438-A22D-97EBE129A4C7}"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s-GT"/>
        </a:p>
      </dgm:t>
    </dgm:pt>
    <dgm:pt modelId="{68A0B4B6-97AE-4E78-AF40-6A460872B601}">
      <dgm:prSet phldrT="[Texto]" custT="1"/>
      <dgm:spPr/>
      <dgm:t>
        <a:bodyPr/>
        <a:lstStyle/>
        <a:p>
          <a:r>
            <a:rPr lang="es-GT" sz="1600" dirty="0" smtClean="0"/>
            <a:t>Correctivo</a:t>
          </a:r>
          <a:endParaRPr lang="es-GT" sz="1600" dirty="0"/>
        </a:p>
      </dgm:t>
    </dgm:pt>
    <dgm:pt modelId="{AA6CDAB8-AF8F-4738-ACCE-A7BE5E6F4710}" type="parTrans" cxnId="{8B843EF0-A2EA-4B00-9E4B-423A154AA58D}">
      <dgm:prSet/>
      <dgm:spPr/>
      <dgm:t>
        <a:bodyPr/>
        <a:lstStyle/>
        <a:p>
          <a:endParaRPr lang="es-GT"/>
        </a:p>
      </dgm:t>
    </dgm:pt>
    <dgm:pt modelId="{EFFF6192-7DCF-4E8C-A1F3-AC9ECA0BD7F6}" type="sibTrans" cxnId="{8B843EF0-A2EA-4B00-9E4B-423A154AA58D}">
      <dgm:prSet custT="1"/>
      <dgm:spPr/>
      <dgm:t>
        <a:bodyPr/>
        <a:lstStyle/>
        <a:p>
          <a:r>
            <a:rPr lang="es-GT" sz="2000" dirty="0" smtClean="0"/>
            <a:t>mantenimiento</a:t>
          </a:r>
          <a:endParaRPr lang="es-GT" sz="2000" dirty="0"/>
        </a:p>
      </dgm:t>
    </dgm:pt>
    <dgm:pt modelId="{57C8F85C-3CD5-455F-A6BE-E8A92AB3C414}">
      <dgm:prSet phldrT="[Texto]" custT="1"/>
      <dgm:spPr/>
      <dgm:t>
        <a:bodyPr/>
        <a:lstStyle/>
        <a:p>
          <a:r>
            <a:rPr lang="es-GT" sz="1600" dirty="0" smtClean="0"/>
            <a:t>De</a:t>
          </a:r>
        </a:p>
        <a:p>
          <a:r>
            <a:rPr lang="es-GT" sz="1600" dirty="0" smtClean="0"/>
            <a:t>conservación</a:t>
          </a:r>
          <a:endParaRPr lang="es-GT" sz="1600" dirty="0"/>
        </a:p>
      </dgm:t>
    </dgm:pt>
    <dgm:pt modelId="{2AA29369-2C54-4CD7-863E-70C738B204D3}" type="parTrans" cxnId="{5D112635-AE58-4149-A5B4-75691A83D3FE}">
      <dgm:prSet/>
      <dgm:spPr/>
      <dgm:t>
        <a:bodyPr/>
        <a:lstStyle/>
        <a:p>
          <a:endParaRPr lang="es-GT"/>
        </a:p>
      </dgm:t>
    </dgm:pt>
    <dgm:pt modelId="{7576E3C7-C1E1-4E82-BF79-F2E17400648D}" type="sibTrans" cxnId="{5D112635-AE58-4149-A5B4-75691A83D3FE}">
      <dgm:prSet custT="1"/>
      <dgm:spPr/>
      <dgm:t>
        <a:bodyPr/>
        <a:lstStyle/>
        <a:p>
          <a:r>
            <a:rPr lang="es-GT" sz="1600" dirty="0" smtClean="0"/>
            <a:t>Programado</a:t>
          </a:r>
        </a:p>
        <a:p>
          <a:r>
            <a:rPr lang="es-GT" sz="1600" dirty="0" smtClean="0"/>
            <a:t>predictivo</a:t>
          </a:r>
          <a:endParaRPr lang="es-GT" sz="1600" dirty="0"/>
        </a:p>
      </dgm:t>
    </dgm:pt>
    <dgm:pt modelId="{0F6B35CC-8F0B-46E1-AB81-5FC169A9A76D}">
      <dgm:prSet phldrT="[Texto]" custT="1"/>
      <dgm:spPr/>
      <dgm:t>
        <a:bodyPr/>
        <a:lstStyle/>
        <a:p>
          <a:r>
            <a:rPr lang="es-GT" sz="1600" dirty="0" smtClean="0"/>
            <a:t>Preventivo </a:t>
          </a:r>
          <a:endParaRPr lang="es-GT" sz="1600" dirty="0"/>
        </a:p>
      </dgm:t>
    </dgm:pt>
    <dgm:pt modelId="{C11D3C30-0FF6-4169-96C0-B54D5E7106BC}" type="parTrans" cxnId="{20146630-C933-4A0B-A435-117CB6FD5407}">
      <dgm:prSet/>
      <dgm:spPr/>
      <dgm:t>
        <a:bodyPr/>
        <a:lstStyle/>
        <a:p>
          <a:endParaRPr lang="es-GT"/>
        </a:p>
      </dgm:t>
    </dgm:pt>
    <dgm:pt modelId="{9F48CC71-0E7F-45C2-A72C-83CE82E2C6A9}" type="sibTrans" cxnId="{20146630-C933-4A0B-A435-117CB6FD5407}">
      <dgm:prSet custT="1"/>
      <dgm:spPr/>
      <dgm:t>
        <a:bodyPr/>
        <a:lstStyle/>
        <a:p>
          <a:r>
            <a:rPr lang="es-GT" sz="1600" dirty="0" smtClean="0"/>
            <a:t>De</a:t>
          </a:r>
          <a:r>
            <a:rPr lang="es-GT" sz="1600" baseline="0" dirty="0" smtClean="0"/>
            <a:t> </a:t>
          </a:r>
        </a:p>
        <a:p>
          <a:r>
            <a:rPr lang="es-GT" sz="1600" baseline="0" dirty="0" smtClean="0"/>
            <a:t>Actualización </a:t>
          </a:r>
          <a:endParaRPr lang="es-GT" sz="1600" dirty="0"/>
        </a:p>
      </dgm:t>
    </dgm:pt>
    <dgm:pt modelId="{A9764F38-544F-4CF5-B003-7FA0F828972C}" type="pres">
      <dgm:prSet presAssocID="{245F745F-3644-4438-A22D-97EBE129A4C7}" presName="Name0" presStyleCnt="0">
        <dgm:presLayoutVars>
          <dgm:chMax/>
          <dgm:chPref/>
          <dgm:dir/>
          <dgm:animLvl val="lvl"/>
        </dgm:presLayoutVars>
      </dgm:prSet>
      <dgm:spPr/>
    </dgm:pt>
    <dgm:pt modelId="{F290EBA6-8DE2-4588-851A-C860A41956EC}" type="pres">
      <dgm:prSet presAssocID="{68A0B4B6-97AE-4E78-AF40-6A460872B601}" presName="composite" presStyleCnt="0"/>
      <dgm:spPr/>
    </dgm:pt>
    <dgm:pt modelId="{193F55FB-B8C4-48C9-A7EA-2CD8C07B39AB}" type="pres">
      <dgm:prSet presAssocID="{68A0B4B6-97AE-4E78-AF40-6A460872B601}" presName="Parent1" presStyleLbl="node1" presStyleIdx="0" presStyleCnt="6" custLinFactNeighborX="85050" custLinFactNeighborY="42202">
        <dgm:presLayoutVars>
          <dgm:chMax val="1"/>
          <dgm:chPref val="1"/>
          <dgm:bulletEnabled val="1"/>
        </dgm:presLayoutVars>
      </dgm:prSet>
      <dgm:spPr/>
      <dgm:t>
        <a:bodyPr/>
        <a:lstStyle/>
        <a:p>
          <a:endParaRPr lang="es-GT"/>
        </a:p>
      </dgm:t>
    </dgm:pt>
    <dgm:pt modelId="{B169B94A-5A53-4953-8518-DCF541B9C767}" type="pres">
      <dgm:prSet presAssocID="{68A0B4B6-97AE-4E78-AF40-6A460872B601}" presName="Childtext1" presStyleLbl="revTx" presStyleIdx="0" presStyleCnt="3">
        <dgm:presLayoutVars>
          <dgm:chMax val="0"/>
          <dgm:chPref val="0"/>
          <dgm:bulletEnabled val="1"/>
        </dgm:presLayoutVars>
      </dgm:prSet>
      <dgm:spPr/>
      <dgm:t>
        <a:bodyPr/>
        <a:lstStyle/>
        <a:p>
          <a:endParaRPr lang="es-GT"/>
        </a:p>
      </dgm:t>
    </dgm:pt>
    <dgm:pt modelId="{38A23288-B728-40BB-ACD3-F21A7945F478}" type="pres">
      <dgm:prSet presAssocID="{68A0B4B6-97AE-4E78-AF40-6A460872B601}" presName="BalanceSpacing" presStyleCnt="0"/>
      <dgm:spPr/>
    </dgm:pt>
    <dgm:pt modelId="{B80EC24F-28AA-4CDE-9E29-AD519AECF517}" type="pres">
      <dgm:prSet presAssocID="{68A0B4B6-97AE-4E78-AF40-6A460872B601}" presName="BalanceSpacing1" presStyleCnt="0"/>
      <dgm:spPr/>
    </dgm:pt>
    <dgm:pt modelId="{7A3799BF-46E5-4A13-A62F-D3D6CA17007F}" type="pres">
      <dgm:prSet presAssocID="{EFFF6192-7DCF-4E8C-A1F3-AC9ECA0BD7F6}" presName="Accent1Text" presStyleLbl="node1" presStyleIdx="1" presStyleCnt="6" custScaleX="158054" custScaleY="129399" custLinFactX="-30278" custLinFactNeighborX="-100000" custLinFactNeighborY="91030"/>
      <dgm:spPr/>
      <dgm:t>
        <a:bodyPr/>
        <a:lstStyle/>
        <a:p>
          <a:endParaRPr lang="es-GT"/>
        </a:p>
      </dgm:t>
    </dgm:pt>
    <dgm:pt modelId="{4BEF7CD3-8317-46F9-A8E6-2351D17C1FF7}" type="pres">
      <dgm:prSet presAssocID="{EFFF6192-7DCF-4E8C-A1F3-AC9ECA0BD7F6}" presName="spaceBetweenRectangles" presStyleCnt="0"/>
      <dgm:spPr/>
    </dgm:pt>
    <dgm:pt modelId="{87BE3F0C-4600-47B3-8914-2302A7431C09}" type="pres">
      <dgm:prSet presAssocID="{57C8F85C-3CD5-455F-A6BE-E8A92AB3C414}" presName="composite" presStyleCnt="0"/>
      <dgm:spPr/>
    </dgm:pt>
    <dgm:pt modelId="{F3C406AC-8270-4C2F-8CDF-A7A21B57163D}" type="pres">
      <dgm:prSet presAssocID="{57C8F85C-3CD5-455F-A6BE-E8A92AB3C414}" presName="Parent1" presStyleLbl="node1" presStyleIdx="2" presStyleCnt="6" custScaleX="123282" custLinFactNeighborX="-35247" custLinFactNeighborY="-46856">
        <dgm:presLayoutVars>
          <dgm:chMax val="1"/>
          <dgm:chPref val="1"/>
          <dgm:bulletEnabled val="1"/>
        </dgm:presLayoutVars>
      </dgm:prSet>
      <dgm:spPr/>
      <dgm:t>
        <a:bodyPr/>
        <a:lstStyle/>
        <a:p>
          <a:endParaRPr lang="es-GT"/>
        </a:p>
      </dgm:t>
    </dgm:pt>
    <dgm:pt modelId="{61C9EF83-3BE7-4D5E-B5A6-3AB9359A3C34}" type="pres">
      <dgm:prSet presAssocID="{57C8F85C-3CD5-455F-A6BE-E8A92AB3C414}" presName="Childtext1" presStyleLbl="revTx" presStyleIdx="1" presStyleCnt="3">
        <dgm:presLayoutVars>
          <dgm:chMax val="0"/>
          <dgm:chPref val="0"/>
          <dgm:bulletEnabled val="1"/>
        </dgm:presLayoutVars>
      </dgm:prSet>
      <dgm:spPr/>
      <dgm:t>
        <a:bodyPr/>
        <a:lstStyle/>
        <a:p>
          <a:endParaRPr lang="es-GT"/>
        </a:p>
      </dgm:t>
    </dgm:pt>
    <dgm:pt modelId="{40DD0930-9F4E-491C-B575-3440E120785D}" type="pres">
      <dgm:prSet presAssocID="{57C8F85C-3CD5-455F-A6BE-E8A92AB3C414}" presName="BalanceSpacing" presStyleCnt="0"/>
      <dgm:spPr/>
    </dgm:pt>
    <dgm:pt modelId="{ED3CC668-1448-4DAF-AF43-E6D386F3EBEF}" type="pres">
      <dgm:prSet presAssocID="{57C8F85C-3CD5-455F-A6BE-E8A92AB3C414}" presName="BalanceSpacing1" presStyleCnt="0"/>
      <dgm:spPr/>
    </dgm:pt>
    <dgm:pt modelId="{7F454A6C-357E-4533-911F-68582208E101}" type="pres">
      <dgm:prSet presAssocID="{7576E3C7-C1E1-4E82-BF79-F2E17400648D}" presName="Accent1Text" presStyleLbl="node1" presStyleIdx="3" presStyleCnt="6" custLinFactX="52547" custLinFactNeighborX="100000" custLinFactNeighborY="4180"/>
      <dgm:spPr/>
    </dgm:pt>
    <dgm:pt modelId="{ECBA98D9-2784-4526-9CF5-41C5CAE27854}" type="pres">
      <dgm:prSet presAssocID="{7576E3C7-C1E1-4E82-BF79-F2E17400648D}" presName="spaceBetweenRectangles" presStyleCnt="0"/>
      <dgm:spPr/>
    </dgm:pt>
    <dgm:pt modelId="{C8E58C61-FA00-4BAD-952A-3017629F0B84}" type="pres">
      <dgm:prSet presAssocID="{0F6B35CC-8F0B-46E1-AB81-5FC169A9A76D}" presName="composite" presStyleCnt="0"/>
      <dgm:spPr/>
    </dgm:pt>
    <dgm:pt modelId="{D7D79C77-6D2E-4732-AF64-752B5F5CEB36}" type="pres">
      <dgm:prSet presAssocID="{0F6B35CC-8F0B-46E1-AB81-5FC169A9A76D}" presName="Parent1" presStyleLbl="node1" presStyleIdx="4" presStyleCnt="6" custLinFactNeighborX="88109" custLinFactNeighborY="-30138">
        <dgm:presLayoutVars>
          <dgm:chMax val="1"/>
          <dgm:chPref val="1"/>
          <dgm:bulletEnabled val="1"/>
        </dgm:presLayoutVars>
      </dgm:prSet>
      <dgm:spPr/>
      <dgm:t>
        <a:bodyPr/>
        <a:lstStyle/>
        <a:p>
          <a:endParaRPr lang="es-GT"/>
        </a:p>
      </dgm:t>
    </dgm:pt>
    <dgm:pt modelId="{45A230C1-6ED3-4B34-8A51-F3ED4EFB5E17}" type="pres">
      <dgm:prSet presAssocID="{0F6B35CC-8F0B-46E1-AB81-5FC169A9A76D}" presName="Childtext1" presStyleLbl="revTx" presStyleIdx="2" presStyleCnt="3">
        <dgm:presLayoutVars>
          <dgm:chMax val="0"/>
          <dgm:chPref val="0"/>
          <dgm:bulletEnabled val="1"/>
        </dgm:presLayoutVars>
      </dgm:prSet>
      <dgm:spPr/>
      <dgm:t>
        <a:bodyPr/>
        <a:lstStyle/>
        <a:p>
          <a:endParaRPr lang="es-GT"/>
        </a:p>
      </dgm:t>
    </dgm:pt>
    <dgm:pt modelId="{7028B4E6-C288-45E3-A6E3-1CC3C9246FB0}" type="pres">
      <dgm:prSet presAssocID="{0F6B35CC-8F0B-46E1-AB81-5FC169A9A76D}" presName="BalanceSpacing" presStyleCnt="0"/>
      <dgm:spPr/>
    </dgm:pt>
    <dgm:pt modelId="{08F3A914-EA57-469A-B5ED-F43782A78EC0}" type="pres">
      <dgm:prSet presAssocID="{0F6B35CC-8F0B-46E1-AB81-5FC169A9A76D}" presName="BalanceSpacing1" presStyleCnt="0"/>
      <dgm:spPr/>
    </dgm:pt>
    <dgm:pt modelId="{A8FA4A5F-B721-4C0A-AF82-5BFD5428C386}" type="pres">
      <dgm:prSet presAssocID="{9F48CC71-0E7F-45C2-A72C-83CE82E2C6A9}" presName="Accent1Text" presStyleLbl="node1" presStyleIdx="5" presStyleCnt="6" custScaleX="128015" custScaleY="89744" custLinFactNeighborX="23944" custLinFactNeighborY="-18669"/>
      <dgm:spPr/>
      <dgm:t>
        <a:bodyPr/>
        <a:lstStyle/>
        <a:p>
          <a:endParaRPr lang="es-GT"/>
        </a:p>
      </dgm:t>
    </dgm:pt>
  </dgm:ptLst>
  <dgm:cxnLst>
    <dgm:cxn modelId="{8B843EF0-A2EA-4B00-9E4B-423A154AA58D}" srcId="{245F745F-3644-4438-A22D-97EBE129A4C7}" destId="{68A0B4B6-97AE-4E78-AF40-6A460872B601}" srcOrd="0" destOrd="0" parTransId="{AA6CDAB8-AF8F-4738-ACCE-A7BE5E6F4710}" sibTransId="{EFFF6192-7DCF-4E8C-A1F3-AC9ECA0BD7F6}"/>
    <dgm:cxn modelId="{F550B06D-4FE0-4354-99DC-FD050DE3D268}" type="presOf" srcId="{0F6B35CC-8F0B-46E1-AB81-5FC169A9A76D}" destId="{D7D79C77-6D2E-4732-AF64-752B5F5CEB36}" srcOrd="0" destOrd="0" presId="urn:microsoft.com/office/officeart/2008/layout/AlternatingHexagons"/>
    <dgm:cxn modelId="{20146630-C933-4A0B-A435-117CB6FD5407}" srcId="{245F745F-3644-4438-A22D-97EBE129A4C7}" destId="{0F6B35CC-8F0B-46E1-AB81-5FC169A9A76D}" srcOrd="2" destOrd="0" parTransId="{C11D3C30-0FF6-4169-96C0-B54D5E7106BC}" sibTransId="{9F48CC71-0E7F-45C2-A72C-83CE82E2C6A9}"/>
    <dgm:cxn modelId="{05878221-440D-44DE-AAE8-1423444B21D1}" type="presOf" srcId="{57C8F85C-3CD5-455F-A6BE-E8A92AB3C414}" destId="{F3C406AC-8270-4C2F-8CDF-A7A21B57163D}" srcOrd="0" destOrd="0" presId="urn:microsoft.com/office/officeart/2008/layout/AlternatingHexagons"/>
    <dgm:cxn modelId="{E399FE36-6CF1-4296-9C2B-9336829AAAB8}" type="presOf" srcId="{7576E3C7-C1E1-4E82-BF79-F2E17400648D}" destId="{7F454A6C-357E-4533-911F-68582208E101}" srcOrd="0" destOrd="0" presId="urn:microsoft.com/office/officeart/2008/layout/AlternatingHexagons"/>
    <dgm:cxn modelId="{71E246A2-9980-423C-B71C-2D125716F7D6}" type="presOf" srcId="{9F48CC71-0E7F-45C2-A72C-83CE82E2C6A9}" destId="{A8FA4A5F-B721-4C0A-AF82-5BFD5428C386}" srcOrd="0" destOrd="0" presId="urn:microsoft.com/office/officeart/2008/layout/AlternatingHexagons"/>
    <dgm:cxn modelId="{87CA88B6-FAB5-4732-AFCE-E60DF84505D6}" type="presOf" srcId="{EFFF6192-7DCF-4E8C-A1F3-AC9ECA0BD7F6}" destId="{7A3799BF-46E5-4A13-A62F-D3D6CA17007F}" srcOrd="0" destOrd="0" presId="urn:microsoft.com/office/officeart/2008/layout/AlternatingHexagons"/>
    <dgm:cxn modelId="{FF63D09C-86FD-496E-8491-43A4AFA84FF7}" type="presOf" srcId="{68A0B4B6-97AE-4E78-AF40-6A460872B601}" destId="{193F55FB-B8C4-48C9-A7EA-2CD8C07B39AB}" srcOrd="0" destOrd="0" presId="urn:microsoft.com/office/officeart/2008/layout/AlternatingHexagons"/>
    <dgm:cxn modelId="{5D112635-AE58-4149-A5B4-75691A83D3FE}" srcId="{245F745F-3644-4438-A22D-97EBE129A4C7}" destId="{57C8F85C-3CD5-455F-A6BE-E8A92AB3C414}" srcOrd="1" destOrd="0" parTransId="{2AA29369-2C54-4CD7-863E-70C738B204D3}" sibTransId="{7576E3C7-C1E1-4E82-BF79-F2E17400648D}"/>
    <dgm:cxn modelId="{918E8D35-5699-4357-A031-5813B457AD02}" type="presOf" srcId="{245F745F-3644-4438-A22D-97EBE129A4C7}" destId="{A9764F38-544F-4CF5-B003-7FA0F828972C}" srcOrd="0" destOrd="0" presId="urn:microsoft.com/office/officeart/2008/layout/AlternatingHexagons"/>
    <dgm:cxn modelId="{F862F0BD-E0AA-4492-B1E4-5B88361E8CBA}" type="presParOf" srcId="{A9764F38-544F-4CF5-B003-7FA0F828972C}" destId="{F290EBA6-8DE2-4588-851A-C860A41956EC}" srcOrd="0" destOrd="0" presId="urn:microsoft.com/office/officeart/2008/layout/AlternatingHexagons"/>
    <dgm:cxn modelId="{B65721E9-8302-488D-9330-90F99459AA4A}" type="presParOf" srcId="{F290EBA6-8DE2-4588-851A-C860A41956EC}" destId="{193F55FB-B8C4-48C9-A7EA-2CD8C07B39AB}" srcOrd="0" destOrd="0" presId="urn:microsoft.com/office/officeart/2008/layout/AlternatingHexagons"/>
    <dgm:cxn modelId="{448327D6-2069-42AD-9203-800113D7D842}" type="presParOf" srcId="{F290EBA6-8DE2-4588-851A-C860A41956EC}" destId="{B169B94A-5A53-4953-8518-DCF541B9C767}" srcOrd="1" destOrd="0" presId="urn:microsoft.com/office/officeart/2008/layout/AlternatingHexagons"/>
    <dgm:cxn modelId="{B57272CC-619E-4EAA-BC59-75B16332B861}" type="presParOf" srcId="{F290EBA6-8DE2-4588-851A-C860A41956EC}" destId="{38A23288-B728-40BB-ACD3-F21A7945F478}" srcOrd="2" destOrd="0" presId="urn:microsoft.com/office/officeart/2008/layout/AlternatingHexagons"/>
    <dgm:cxn modelId="{66216134-ED51-439C-B091-8529121CFF6B}" type="presParOf" srcId="{F290EBA6-8DE2-4588-851A-C860A41956EC}" destId="{B80EC24F-28AA-4CDE-9E29-AD519AECF517}" srcOrd="3" destOrd="0" presId="urn:microsoft.com/office/officeart/2008/layout/AlternatingHexagons"/>
    <dgm:cxn modelId="{F2C75FEE-1A28-4E85-8218-3BE91CFAB737}" type="presParOf" srcId="{F290EBA6-8DE2-4588-851A-C860A41956EC}" destId="{7A3799BF-46E5-4A13-A62F-D3D6CA17007F}" srcOrd="4" destOrd="0" presId="urn:microsoft.com/office/officeart/2008/layout/AlternatingHexagons"/>
    <dgm:cxn modelId="{59B10867-BA49-4443-9A21-BCCC59531490}" type="presParOf" srcId="{A9764F38-544F-4CF5-B003-7FA0F828972C}" destId="{4BEF7CD3-8317-46F9-A8E6-2351D17C1FF7}" srcOrd="1" destOrd="0" presId="urn:microsoft.com/office/officeart/2008/layout/AlternatingHexagons"/>
    <dgm:cxn modelId="{1EFB17B7-7AD5-4F27-AEF4-73EBFA85B28A}" type="presParOf" srcId="{A9764F38-544F-4CF5-B003-7FA0F828972C}" destId="{87BE3F0C-4600-47B3-8914-2302A7431C09}" srcOrd="2" destOrd="0" presId="urn:microsoft.com/office/officeart/2008/layout/AlternatingHexagons"/>
    <dgm:cxn modelId="{77656B0A-0015-4219-BBCC-EEA475AE0DD6}" type="presParOf" srcId="{87BE3F0C-4600-47B3-8914-2302A7431C09}" destId="{F3C406AC-8270-4C2F-8CDF-A7A21B57163D}" srcOrd="0" destOrd="0" presId="urn:microsoft.com/office/officeart/2008/layout/AlternatingHexagons"/>
    <dgm:cxn modelId="{F7F83696-1D75-446B-B180-8B6ECC5E6B10}" type="presParOf" srcId="{87BE3F0C-4600-47B3-8914-2302A7431C09}" destId="{61C9EF83-3BE7-4D5E-B5A6-3AB9359A3C34}" srcOrd="1" destOrd="0" presId="urn:microsoft.com/office/officeart/2008/layout/AlternatingHexagons"/>
    <dgm:cxn modelId="{8A1DB7F0-3487-4E9B-A777-C572FE5F7D11}" type="presParOf" srcId="{87BE3F0C-4600-47B3-8914-2302A7431C09}" destId="{40DD0930-9F4E-491C-B575-3440E120785D}" srcOrd="2" destOrd="0" presId="urn:microsoft.com/office/officeart/2008/layout/AlternatingHexagons"/>
    <dgm:cxn modelId="{FBC905FC-A2E6-4C4A-9211-3A92ACA4B98B}" type="presParOf" srcId="{87BE3F0C-4600-47B3-8914-2302A7431C09}" destId="{ED3CC668-1448-4DAF-AF43-E6D386F3EBEF}" srcOrd="3" destOrd="0" presId="urn:microsoft.com/office/officeart/2008/layout/AlternatingHexagons"/>
    <dgm:cxn modelId="{2804E494-FF84-467D-BD49-630FCDCA585A}" type="presParOf" srcId="{87BE3F0C-4600-47B3-8914-2302A7431C09}" destId="{7F454A6C-357E-4533-911F-68582208E101}" srcOrd="4" destOrd="0" presId="urn:microsoft.com/office/officeart/2008/layout/AlternatingHexagons"/>
    <dgm:cxn modelId="{2FE98D88-F473-4B0C-A79D-1F8363A39951}" type="presParOf" srcId="{A9764F38-544F-4CF5-B003-7FA0F828972C}" destId="{ECBA98D9-2784-4526-9CF5-41C5CAE27854}" srcOrd="3" destOrd="0" presId="urn:microsoft.com/office/officeart/2008/layout/AlternatingHexagons"/>
    <dgm:cxn modelId="{557661FB-90BC-43AF-93DD-B2406C54179C}" type="presParOf" srcId="{A9764F38-544F-4CF5-B003-7FA0F828972C}" destId="{C8E58C61-FA00-4BAD-952A-3017629F0B84}" srcOrd="4" destOrd="0" presId="urn:microsoft.com/office/officeart/2008/layout/AlternatingHexagons"/>
    <dgm:cxn modelId="{82F606B4-7361-4998-AF84-AFC3413B5610}" type="presParOf" srcId="{C8E58C61-FA00-4BAD-952A-3017629F0B84}" destId="{D7D79C77-6D2E-4732-AF64-752B5F5CEB36}" srcOrd="0" destOrd="0" presId="urn:microsoft.com/office/officeart/2008/layout/AlternatingHexagons"/>
    <dgm:cxn modelId="{976625EF-8ADC-4583-8466-CD252BB31E9B}" type="presParOf" srcId="{C8E58C61-FA00-4BAD-952A-3017629F0B84}" destId="{45A230C1-6ED3-4B34-8A51-F3ED4EFB5E17}" srcOrd="1" destOrd="0" presId="urn:microsoft.com/office/officeart/2008/layout/AlternatingHexagons"/>
    <dgm:cxn modelId="{7DD17FD4-1386-44E0-9F96-4ABFBDC626D0}" type="presParOf" srcId="{C8E58C61-FA00-4BAD-952A-3017629F0B84}" destId="{7028B4E6-C288-45E3-A6E3-1CC3C9246FB0}" srcOrd="2" destOrd="0" presId="urn:microsoft.com/office/officeart/2008/layout/AlternatingHexagons"/>
    <dgm:cxn modelId="{6148401F-30EA-4878-AAD6-C8FF9CD9D1CC}" type="presParOf" srcId="{C8E58C61-FA00-4BAD-952A-3017629F0B84}" destId="{08F3A914-EA57-469A-B5ED-F43782A78EC0}" srcOrd="3" destOrd="0" presId="urn:microsoft.com/office/officeart/2008/layout/AlternatingHexagons"/>
    <dgm:cxn modelId="{DEEB6B99-9303-4D6C-ABF0-1F029FF6F98D}" type="presParOf" srcId="{C8E58C61-FA00-4BAD-952A-3017629F0B84}" destId="{A8FA4A5F-B721-4C0A-AF82-5BFD5428C38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4D21A3-A32B-4061-A2FB-D23CDC7269FA}" type="doc">
      <dgm:prSet loTypeId="urn:microsoft.com/office/officeart/2005/8/layout/hList3" loCatId="list" qsTypeId="urn:microsoft.com/office/officeart/2005/8/quickstyle/simple1" qsCatId="simple" csTypeId="urn:microsoft.com/office/officeart/2005/8/colors/accent0_2" csCatId="mainScheme" phldr="1"/>
      <dgm:spPr/>
      <dgm:t>
        <a:bodyPr/>
        <a:lstStyle/>
        <a:p>
          <a:endParaRPr lang="es-GT"/>
        </a:p>
      </dgm:t>
    </dgm:pt>
    <dgm:pt modelId="{260EB800-7907-4277-9E83-693EA466324D}">
      <dgm:prSet phldrT="[Texto]"/>
      <dgm:spPr/>
      <dgm:t>
        <a:bodyPr/>
        <a:lstStyle/>
        <a:p>
          <a:r>
            <a:rPr lang="es-GT" dirty="0" smtClean="0"/>
            <a:t>Conclusiones</a:t>
          </a:r>
          <a:endParaRPr lang="es-GT" dirty="0"/>
        </a:p>
      </dgm:t>
    </dgm:pt>
    <dgm:pt modelId="{DB0507C0-114F-4C67-A69B-76EB485BB596}" type="parTrans" cxnId="{CAD231EF-0F8B-401D-B1D0-C21762ACFB82}">
      <dgm:prSet/>
      <dgm:spPr/>
      <dgm:t>
        <a:bodyPr/>
        <a:lstStyle/>
        <a:p>
          <a:endParaRPr lang="es-GT"/>
        </a:p>
      </dgm:t>
    </dgm:pt>
    <dgm:pt modelId="{F320B300-1070-494C-8DAF-7F25936A424C}" type="sibTrans" cxnId="{CAD231EF-0F8B-401D-B1D0-C21762ACFB82}">
      <dgm:prSet/>
      <dgm:spPr/>
      <dgm:t>
        <a:bodyPr/>
        <a:lstStyle/>
        <a:p>
          <a:endParaRPr lang="es-GT"/>
        </a:p>
      </dgm:t>
    </dgm:pt>
    <dgm:pt modelId="{43EF75E3-C065-4892-AC7F-4ED0A3DAD77E}">
      <dgm:prSet phldrT="[Texto]"/>
      <dgm:spPr/>
      <dgm:t>
        <a:bodyPr/>
        <a:lstStyle/>
        <a:p>
          <a:r>
            <a:rPr lang="es-GT" b="0" i="0" dirty="0" smtClean="0">
              <a:solidFill>
                <a:schemeClr val="tx2">
                  <a:lumMod val="50000"/>
                </a:schemeClr>
              </a:solidFill>
              <a:effectLst/>
              <a:latin typeface="Arial" panose="020B0604020202020204" pitchFamily="34" charset="0"/>
            </a:rPr>
            <a:t>un </a:t>
          </a:r>
          <a:r>
            <a:rPr lang="es-GT" b="0" i="1" dirty="0" smtClean="0">
              <a:solidFill>
                <a:schemeClr val="tx2">
                  <a:lumMod val="50000"/>
                </a:schemeClr>
              </a:solidFill>
              <a:effectLst/>
              <a:latin typeface="Arial" panose="020B0604020202020204" pitchFamily="34" charset="0"/>
            </a:rPr>
            <a:t>aparato deductivo</a:t>
          </a:r>
          <a:r>
            <a:rPr lang="es-GT" b="0" i="0" dirty="0" smtClean="0">
              <a:solidFill>
                <a:schemeClr val="tx2">
                  <a:lumMod val="50000"/>
                </a:schemeClr>
              </a:solidFill>
              <a:effectLst/>
              <a:latin typeface="Arial" panose="020B0604020202020204" pitchFamily="34" charset="0"/>
            </a:rPr>
            <a:t> debe ser definido sin referencia a ninguna </a:t>
          </a:r>
          <a:r>
            <a:rPr lang="es-GT" b="0" i="0" u="none" strike="noStrike" dirty="0" smtClean="0">
              <a:solidFill>
                <a:schemeClr val="tx2">
                  <a:lumMod val="50000"/>
                </a:schemeClr>
              </a:solidFill>
              <a:effectLst/>
              <a:latin typeface="Arial" panose="020B0604020202020204" pitchFamily="34" charset="0"/>
            </a:rPr>
            <a:t>interpretación pretendida</a:t>
          </a:r>
          <a:r>
            <a:rPr lang="es-GT" dirty="0" smtClean="0">
              <a:solidFill>
                <a:schemeClr val="tx2">
                  <a:lumMod val="50000"/>
                </a:schemeClr>
              </a:solidFill>
              <a:latin typeface="Arial" panose="020B0604020202020204" pitchFamily="34" charset="0"/>
            </a:rPr>
            <a:t> </a:t>
          </a:r>
          <a:r>
            <a:rPr lang="es-GT" b="0" i="0" dirty="0" smtClean="0">
              <a:solidFill>
                <a:schemeClr val="tx2">
                  <a:lumMod val="50000"/>
                </a:schemeClr>
              </a:solidFill>
              <a:effectLst/>
              <a:latin typeface="Arial" panose="020B0604020202020204" pitchFamily="34" charset="0"/>
            </a:rPr>
            <a:t>del lenguaje. El objetivo es garantizar que cada línea de un </a:t>
          </a:r>
          <a:r>
            <a:rPr lang="es-GT" b="0" i="0" u="none" strike="noStrike" dirty="0" smtClean="0">
              <a:solidFill>
                <a:schemeClr val="tx2">
                  <a:lumMod val="50000"/>
                </a:schemeClr>
              </a:solidFill>
              <a:effectLst/>
              <a:latin typeface="Arial" panose="020B0604020202020204" pitchFamily="34" charset="0"/>
            </a:rPr>
            <a:t>cálculo lógico</a:t>
          </a:r>
          <a:r>
            <a:rPr lang="es-GT" b="0" i="0" dirty="0" smtClean="0">
              <a:solidFill>
                <a:schemeClr val="tx2">
                  <a:lumMod val="50000"/>
                </a:schemeClr>
              </a:solidFill>
              <a:effectLst/>
              <a:latin typeface="Arial" panose="020B0604020202020204" pitchFamily="34" charset="0"/>
            </a:rPr>
            <a:t> es meramente una </a:t>
          </a:r>
          <a:r>
            <a:rPr lang="es-GT" b="0" i="0" u="none" strike="noStrike" dirty="0" smtClean="0">
              <a:solidFill>
                <a:schemeClr val="tx2">
                  <a:lumMod val="50000"/>
                </a:schemeClr>
              </a:solidFill>
              <a:effectLst/>
              <a:latin typeface="Arial" panose="020B0604020202020204" pitchFamily="34" charset="0"/>
            </a:rPr>
            <a:t>consecuencia lógica</a:t>
          </a:r>
          <a:r>
            <a:rPr lang="es-GT" dirty="0" smtClean="0">
              <a:solidFill>
                <a:schemeClr val="tx2">
                  <a:lumMod val="50000"/>
                </a:schemeClr>
              </a:solidFill>
              <a:latin typeface="Arial" panose="020B0604020202020204" pitchFamily="34" charset="0"/>
            </a:rPr>
            <a:t> </a:t>
          </a:r>
          <a:r>
            <a:rPr lang="es-GT" b="0" i="0" dirty="0" smtClean="0">
              <a:solidFill>
                <a:schemeClr val="tx2">
                  <a:lumMod val="50000"/>
                </a:schemeClr>
              </a:solidFill>
              <a:effectLst/>
              <a:latin typeface="Arial" panose="020B0604020202020204" pitchFamily="34" charset="0"/>
            </a:rPr>
            <a:t>de las líneas que la preceden</a:t>
          </a:r>
          <a:endParaRPr lang="es-GT" dirty="0"/>
        </a:p>
      </dgm:t>
    </dgm:pt>
    <dgm:pt modelId="{FF00F4DC-AC71-4B6D-9833-F3E3B20EDA9C}" type="parTrans" cxnId="{DFE7B4BB-86F6-4939-B4FB-D80524AEB544}">
      <dgm:prSet/>
      <dgm:spPr/>
      <dgm:t>
        <a:bodyPr/>
        <a:lstStyle/>
        <a:p>
          <a:endParaRPr lang="es-GT"/>
        </a:p>
      </dgm:t>
    </dgm:pt>
    <dgm:pt modelId="{76FCFB05-DDB2-4D0D-B8C1-898DB85188C3}" type="sibTrans" cxnId="{DFE7B4BB-86F6-4939-B4FB-D80524AEB544}">
      <dgm:prSet/>
      <dgm:spPr/>
      <dgm:t>
        <a:bodyPr/>
        <a:lstStyle/>
        <a:p>
          <a:endParaRPr lang="es-GT"/>
        </a:p>
      </dgm:t>
    </dgm:pt>
    <dgm:pt modelId="{3ABCC8BB-ECE5-45AB-9BF9-B96C7C354261}">
      <dgm:prSet phldrT="[Texto]"/>
      <dgm:spPr/>
      <dgm:t>
        <a:bodyPr/>
        <a:lstStyle/>
        <a:p>
          <a:r>
            <a:rPr lang="es-GT" b="0" i="0" dirty="0" smtClean="0">
              <a:solidFill>
                <a:srgbClr val="222222"/>
              </a:solidFill>
              <a:effectLst/>
              <a:latin typeface="Arial" panose="020B0604020202020204" pitchFamily="34" charset="0"/>
            </a:rPr>
            <a:t>Algunos de los métodos más habituales para determinar que procesos de mantenimiento preventivo deben llevarse a cabo son las recomendaciones de los fabricantes, la legislación vigente, las recomendaciones de expertos y las acciones llevadas a cabo sobre activos similar</a:t>
          </a:r>
          <a:endParaRPr lang="es-GT" dirty="0"/>
        </a:p>
      </dgm:t>
    </dgm:pt>
    <dgm:pt modelId="{15A5E77F-0852-4390-9661-02D36119A157}" type="parTrans" cxnId="{FB31A881-5750-4A80-A8F8-641F0B8A9B9C}">
      <dgm:prSet/>
      <dgm:spPr/>
      <dgm:t>
        <a:bodyPr/>
        <a:lstStyle/>
        <a:p>
          <a:endParaRPr lang="es-GT"/>
        </a:p>
      </dgm:t>
    </dgm:pt>
    <dgm:pt modelId="{A87CEE0F-BE2A-4090-A8D9-B8FDE23ADAE2}" type="sibTrans" cxnId="{FB31A881-5750-4A80-A8F8-641F0B8A9B9C}">
      <dgm:prSet/>
      <dgm:spPr/>
      <dgm:t>
        <a:bodyPr/>
        <a:lstStyle/>
        <a:p>
          <a:endParaRPr lang="es-GT"/>
        </a:p>
      </dgm:t>
    </dgm:pt>
    <dgm:pt modelId="{6A81A650-1D6F-4AB5-8552-87B0609943EE}">
      <dgm:prSet phldrT="[Texto]" phldr="1"/>
      <dgm:spPr/>
      <dgm:t>
        <a:bodyPr/>
        <a:lstStyle/>
        <a:p>
          <a:endParaRPr lang="es-GT"/>
        </a:p>
      </dgm:t>
    </dgm:pt>
    <dgm:pt modelId="{757BCE38-4F9B-4AA6-AA3C-3527EA84A285}" type="parTrans" cxnId="{95137529-F6A1-4D48-ACDA-C2F3CEF234C8}">
      <dgm:prSet/>
      <dgm:spPr/>
      <dgm:t>
        <a:bodyPr/>
        <a:lstStyle/>
        <a:p>
          <a:endParaRPr lang="es-GT"/>
        </a:p>
      </dgm:t>
    </dgm:pt>
    <dgm:pt modelId="{C68BE1B6-2E84-4845-A04C-D11DC70299F0}" type="sibTrans" cxnId="{95137529-F6A1-4D48-ACDA-C2F3CEF234C8}">
      <dgm:prSet/>
      <dgm:spPr/>
      <dgm:t>
        <a:bodyPr/>
        <a:lstStyle/>
        <a:p>
          <a:endParaRPr lang="es-GT"/>
        </a:p>
      </dgm:t>
    </dgm:pt>
    <dgm:pt modelId="{0A08FA0E-0327-4704-893F-B95FB7B59CBD}">
      <dgm:prSet/>
      <dgm:spPr/>
      <dgm:t>
        <a:bodyPr/>
        <a:lstStyle/>
        <a:p>
          <a:r>
            <a:rPr lang="es-GT" b="0" i="0" smtClean="0">
              <a:solidFill>
                <a:srgbClr val="222222"/>
              </a:solidFill>
              <a:effectLst/>
              <a:latin typeface="Arial" panose="020B0604020202020204" pitchFamily="34" charset="0"/>
            </a:rPr>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endParaRPr lang="es-GT" b="0" i="0" dirty="0">
            <a:solidFill>
              <a:srgbClr val="222222"/>
            </a:solidFill>
            <a:effectLst/>
            <a:latin typeface="Arial" panose="020B0604020202020204" pitchFamily="34" charset="0"/>
          </a:endParaRPr>
        </a:p>
      </dgm:t>
    </dgm:pt>
    <dgm:pt modelId="{D40B0F42-8CB4-4361-A420-A21436B4EB3A}" type="parTrans" cxnId="{0D789403-E765-414B-86B2-AAB9DE2CFC02}">
      <dgm:prSet/>
      <dgm:spPr/>
      <dgm:t>
        <a:bodyPr/>
        <a:lstStyle/>
        <a:p>
          <a:endParaRPr lang="es-GT"/>
        </a:p>
      </dgm:t>
    </dgm:pt>
    <dgm:pt modelId="{96A68F81-32B1-4357-905E-EFC5A9909521}" type="sibTrans" cxnId="{0D789403-E765-414B-86B2-AAB9DE2CFC02}">
      <dgm:prSet/>
      <dgm:spPr/>
      <dgm:t>
        <a:bodyPr/>
        <a:lstStyle/>
        <a:p>
          <a:endParaRPr lang="es-GT"/>
        </a:p>
      </dgm:t>
    </dgm:pt>
    <dgm:pt modelId="{1A6E7C9E-2BFB-49F2-B5C5-3293D8FF060E}" type="pres">
      <dgm:prSet presAssocID="{C94D21A3-A32B-4061-A2FB-D23CDC7269FA}" presName="composite" presStyleCnt="0">
        <dgm:presLayoutVars>
          <dgm:chMax val="1"/>
          <dgm:dir/>
          <dgm:resizeHandles val="exact"/>
        </dgm:presLayoutVars>
      </dgm:prSet>
      <dgm:spPr/>
    </dgm:pt>
    <dgm:pt modelId="{9ACAC59E-D754-46F2-A0D2-C29E3C9C4198}" type="pres">
      <dgm:prSet presAssocID="{260EB800-7907-4277-9E83-693EA466324D}" presName="roof" presStyleLbl="dkBgShp" presStyleIdx="0" presStyleCnt="2"/>
      <dgm:spPr/>
      <dgm:t>
        <a:bodyPr/>
        <a:lstStyle/>
        <a:p>
          <a:endParaRPr lang="es-GT"/>
        </a:p>
      </dgm:t>
    </dgm:pt>
    <dgm:pt modelId="{B29996F6-BCCE-4AEC-9B89-E3DD723C2A4F}" type="pres">
      <dgm:prSet presAssocID="{260EB800-7907-4277-9E83-693EA466324D}" presName="pillars" presStyleCnt="0"/>
      <dgm:spPr/>
    </dgm:pt>
    <dgm:pt modelId="{9A930EE3-C5C4-4324-A9DA-7CC013BD9D84}" type="pres">
      <dgm:prSet presAssocID="{260EB800-7907-4277-9E83-693EA466324D}" presName="pillar1" presStyleLbl="node1" presStyleIdx="0" presStyleCnt="4">
        <dgm:presLayoutVars>
          <dgm:bulletEnabled val="1"/>
        </dgm:presLayoutVars>
      </dgm:prSet>
      <dgm:spPr/>
      <dgm:t>
        <a:bodyPr/>
        <a:lstStyle/>
        <a:p>
          <a:endParaRPr lang="es-GT"/>
        </a:p>
      </dgm:t>
    </dgm:pt>
    <dgm:pt modelId="{065A9B47-96AE-4502-8032-DCE59D170EF0}" type="pres">
      <dgm:prSet presAssocID="{3ABCC8BB-ECE5-45AB-9BF9-B96C7C354261}" presName="pillarX" presStyleLbl="node1" presStyleIdx="1" presStyleCnt="4" custLinFactNeighborX="926" custLinFactNeighborY="0">
        <dgm:presLayoutVars>
          <dgm:bulletEnabled val="1"/>
        </dgm:presLayoutVars>
      </dgm:prSet>
      <dgm:spPr/>
      <dgm:t>
        <a:bodyPr/>
        <a:lstStyle/>
        <a:p>
          <a:endParaRPr lang="es-GT"/>
        </a:p>
      </dgm:t>
    </dgm:pt>
    <dgm:pt modelId="{E3566065-B01C-484F-BE56-3474E925AADE}" type="pres">
      <dgm:prSet presAssocID="{6A81A650-1D6F-4AB5-8552-87B0609943EE}" presName="pillarX" presStyleLbl="node1" presStyleIdx="2" presStyleCnt="4" custScaleX="4913">
        <dgm:presLayoutVars>
          <dgm:bulletEnabled val="1"/>
        </dgm:presLayoutVars>
      </dgm:prSet>
      <dgm:spPr/>
    </dgm:pt>
    <dgm:pt modelId="{D97203E7-BB42-40CD-885E-68C6211DD9B9}" type="pres">
      <dgm:prSet presAssocID="{0A08FA0E-0327-4704-893F-B95FB7B59CBD}" presName="pillarX" presStyleLbl="node1" presStyleIdx="3" presStyleCnt="4">
        <dgm:presLayoutVars>
          <dgm:bulletEnabled val="1"/>
        </dgm:presLayoutVars>
      </dgm:prSet>
      <dgm:spPr/>
    </dgm:pt>
    <dgm:pt modelId="{0803FD4B-08A6-4D20-9779-99273C56338F}" type="pres">
      <dgm:prSet presAssocID="{260EB800-7907-4277-9E83-693EA466324D}" presName="base" presStyleLbl="dkBgShp" presStyleIdx="1" presStyleCnt="2"/>
      <dgm:spPr/>
    </dgm:pt>
  </dgm:ptLst>
  <dgm:cxnLst>
    <dgm:cxn modelId="{0D789403-E765-414B-86B2-AAB9DE2CFC02}" srcId="{260EB800-7907-4277-9E83-693EA466324D}" destId="{0A08FA0E-0327-4704-893F-B95FB7B59CBD}" srcOrd="3" destOrd="0" parTransId="{D40B0F42-8CB4-4361-A420-A21436B4EB3A}" sibTransId="{96A68F81-32B1-4357-905E-EFC5A9909521}"/>
    <dgm:cxn modelId="{8D180EBD-09B1-4DDF-81F1-B503EB0A51A8}" type="presOf" srcId="{260EB800-7907-4277-9E83-693EA466324D}" destId="{9ACAC59E-D754-46F2-A0D2-C29E3C9C4198}" srcOrd="0" destOrd="0" presId="urn:microsoft.com/office/officeart/2005/8/layout/hList3"/>
    <dgm:cxn modelId="{CAD231EF-0F8B-401D-B1D0-C21762ACFB82}" srcId="{C94D21A3-A32B-4061-A2FB-D23CDC7269FA}" destId="{260EB800-7907-4277-9E83-693EA466324D}" srcOrd="0" destOrd="0" parTransId="{DB0507C0-114F-4C67-A69B-76EB485BB596}" sibTransId="{F320B300-1070-494C-8DAF-7F25936A424C}"/>
    <dgm:cxn modelId="{C2C9022C-3A16-46E1-935B-ED9C79B3CC86}" type="presOf" srcId="{C94D21A3-A32B-4061-A2FB-D23CDC7269FA}" destId="{1A6E7C9E-2BFB-49F2-B5C5-3293D8FF060E}" srcOrd="0" destOrd="0" presId="urn:microsoft.com/office/officeart/2005/8/layout/hList3"/>
    <dgm:cxn modelId="{DFE7B4BB-86F6-4939-B4FB-D80524AEB544}" srcId="{260EB800-7907-4277-9E83-693EA466324D}" destId="{43EF75E3-C065-4892-AC7F-4ED0A3DAD77E}" srcOrd="0" destOrd="0" parTransId="{FF00F4DC-AC71-4B6D-9833-F3E3B20EDA9C}" sibTransId="{76FCFB05-DDB2-4D0D-B8C1-898DB85188C3}"/>
    <dgm:cxn modelId="{95137529-F6A1-4D48-ACDA-C2F3CEF234C8}" srcId="{260EB800-7907-4277-9E83-693EA466324D}" destId="{6A81A650-1D6F-4AB5-8552-87B0609943EE}" srcOrd="2" destOrd="0" parTransId="{757BCE38-4F9B-4AA6-AA3C-3527EA84A285}" sibTransId="{C68BE1B6-2E84-4845-A04C-D11DC70299F0}"/>
    <dgm:cxn modelId="{BB77F522-70A1-4646-B882-004EF7B8891D}" type="presOf" srcId="{3ABCC8BB-ECE5-45AB-9BF9-B96C7C354261}" destId="{065A9B47-96AE-4502-8032-DCE59D170EF0}" srcOrd="0" destOrd="0" presId="urn:microsoft.com/office/officeart/2005/8/layout/hList3"/>
    <dgm:cxn modelId="{9A02F80A-40F6-47D1-B159-8035EED97F68}" type="presOf" srcId="{6A81A650-1D6F-4AB5-8552-87B0609943EE}" destId="{E3566065-B01C-484F-BE56-3474E925AADE}" srcOrd="0" destOrd="0" presId="urn:microsoft.com/office/officeart/2005/8/layout/hList3"/>
    <dgm:cxn modelId="{0677AA45-5D46-46C9-B88D-1D53C6494964}" type="presOf" srcId="{43EF75E3-C065-4892-AC7F-4ED0A3DAD77E}" destId="{9A930EE3-C5C4-4324-A9DA-7CC013BD9D84}" srcOrd="0" destOrd="0" presId="urn:microsoft.com/office/officeart/2005/8/layout/hList3"/>
    <dgm:cxn modelId="{FB31A881-5750-4A80-A8F8-641F0B8A9B9C}" srcId="{260EB800-7907-4277-9E83-693EA466324D}" destId="{3ABCC8BB-ECE5-45AB-9BF9-B96C7C354261}" srcOrd="1" destOrd="0" parTransId="{15A5E77F-0852-4390-9661-02D36119A157}" sibTransId="{A87CEE0F-BE2A-4090-A8D9-B8FDE23ADAE2}"/>
    <dgm:cxn modelId="{393164DE-941D-458F-B2AA-666667BA21FA}" type="presOf" srcId="{0A08FA0E-0327-4704-893F-B95FB7B59CBD}" destId="{D97203E7-BB42-40CD-885E-68C6211DD9B9}" srcOrd="0" destOrd="0" presId="urn:microsoft.com/office/officeart/2005/8/layout/hList3"/>
    <dgm:cxn modelId="{7E4F880F-C80A-459B-9940-5F1767A59B36}" type="presParOf" srcId="{1A6E7C9E-2BFB-49F2-B5C5-3293D8FF060E}" destId="{9ACAC59E-D754-46F2-A0D2-C29E3C9C4198}" srcOrd="0" destOrd="0" presId="urn:microsoft.com/office/officeart/2005/8/layout/hList3"/>
    <dgm:cxn modelId="{ABCFD901-B84E-4511-800D-B551E854BB1C}" type="presParOf" srcId="{1A6E7C9E-2BFB-49F2-B5C5-3293D8FF060E}" destId="{B29996F6-BCCE-4AEC-9B89-E3DD723C2A4F}" srcOrd="1" destOrd="0" presId="urn:microsoft.com/office/officeart/2005/8/layout/hList3"/>
    <dgm:cxn modelId="{E52054CF-CC66-4EE5-9562-56EB9D2C0160}" type="presParOf" srcId="{B29996F6-BCCE-4AEC-9B89-E3DD723C2A4F}" destId="{9A930EE3-C5C4-4324-A9DA-7CC013BD9D84}" srcOrd="0" destOrd="0" presId="urn:microsoft.com/office/officeart/2005/8/layout/hList3"/>
    <dgm:cxn modelId="{9BA857B9-4BE1-4283-B3FD-A09DA505619A}" type="presParOf" srcId="{B29996F6-BCCE-4AEC-9B89-E3DD723C2A4F}" destId="{065A9B47-96AE-4502-8032-DCE59D170EF0}" srcOrd="1" destOrd="0" presId="urn:microsoft.com/office/officeart/2005/8/layout/hList3"/>
    <dgm:cxn modelId="{CE80AC11-AE03-45DA-9F8C-55643191B380}" type="presParOf" srcId="{B29996F6-BCCE-4AEC-9B89-E3DD723C2A4F}" destId="{E3566065-B01C-484F-BE56-3474E925AADE}" srcOrd="2" destOrd="0" presId="urn:microsoft.com/office/officeart/2005/8/layout/hList3"/>
    <dgm:cxn modelId="{1282850C-CA8E-4230-8996-1CD15D2836D2}" type="presParOf" srcId="{B29996F6-BCCE-4AEC-9B89-E3DD723C2A4F}" destId="{D97203E7-BB42-40CD-885E-68C6211DD9B9}" srcOrd="3" destOrd="0" presId="urn:microsoft.com/office/officeart/2005/8/layout/hList3"/>
    <dgm:cxn modelId="{571E9185-8225-4175-BDF5-BC6CE3572782}" type="presParOf" srcId="{1A6E7C9E-2BFB-49F2-B5C5-3293D8FF060E}" destId="{0803FD4B-08A6-4D20-9779-99273C56338F}"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F55FB-B8C4-48C9-A7EA-2CD8C07B39AB}">
      <dsp:nvSpPr>
        <dsp:cNvPr id="0" name=""/>
        <dsp:cNvSpPr/>
      </dsp:nvSpPr>
      <dsp:spPr>
        <a:xfrm rot="5400000">
          <a:off x="5982720" y="1231649"/>
          <a:ext cx="1939644" cy="168749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kern="1200" dirty="0" smtClean="0"/>
            <a:t>Correctivo</a:t>
          </a:r>
          <a:endParaRPr lang="es-GT" sz="1600" kern="1200" dirty="0"/>
        </a:p>
      </dsp:txBody>
      <dsp:txXfrm rot="-5400000">
        <a:off x="6371764" y="1407833"/>
        <a:ext cx="1161556" cy="1335122"/>
      </dsp:txXfrm>
    </dsp:sp>
    <dsp:sp modelId="{B169B94A-5A53-4953-8518-DCF541B9C767}">
      <dsp:nvSpPr>
        <dsp:cNvPr id="0" name=""/>
        <dsp:cNvSpPr/>
      </dsp:nvSpPr>
      <dsp:spPr>
        <a:xfrm>
          <a:off x="6412283" y="674933"/>
          <a:ext cx="2164643" cy="1163786"/>
        </a:xfrm>
        <a:prstGeom prst="rect">
          <a:avLst/>
        </a:prstGeom>
        <a:noFill/>
        <a:ln>
          <a:noFill/>
        </a:ln>
        <a:effectLst/>
      </dsp:spPr>
      <dsp:style>
        <a:lnRef idx="0">
          <a:scrgbClr r="0" g="0" b="0"/>
        </a:lnRef>
        <a:fillRef idx="0">
          <a:scrgbClr r="0" g="0" b="0"/>
        </a:fillRef>
        <a:effectRef idx="0">
          <a:scrgbClr r="0" g="0" b="0"/>
        </a:effectRef>
        <a:fontRef idx="minor"/>
      </dsp:style>
    </dsp:sp>
    <dsp:sp modelId="{7A3799BF-46E5-4A13-A62F-D3D6CA17007F}">
      <dsp:nvSpPr>
        <dsp:cNvPr id="0" name=""/>
        <dsp:cNvSpPr/>
      </dsp:nvSpPr>
      <dsp:spPr>
        <a:xfrm rot="5400000">
          <a:off x="241471" y="1688911"/>
          <a:ext cx="2509880" cy="2667146"/>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s-GT" sz="2000" kern="1200" dirty="0" smtClean="0"/>
            <a:t>mantenimiento</a:t>
          </a:r>
          <a:endParaRPr lang="es-GT" sz="2000" kern="1200" dirty="0"/>
        </a:p>
      </dsp:txBody>
      <dsp:txXfrm rot="-5400000">
        <a:off x="607362" y="2185857"/>
        <a:ext cx="1778098" cy="1673254"/>
      </dsp:txXfrm>
    </dsp:sp>
    <dsp:sp modelId="{F3C406AC-8270-4C2F-8CDF-A7A21B57163D}">
      <dsp:nvSpPr>
        <dsp:cNvPr id="0" name=""/>
        <dsp:cNvSpPr/>
      </dsp:nvSpPr>
      <dsp:spPr>
        <a:xfrm rot="5400000">
          <a:off x="3037982" y="1239288"/>
          <a:ext cx="1939644" cy="2080372"/>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kern="1200" dirty="0" smtClean="0"/>
            <a:t>De</a:t>
          </a:r>
        </a:p>
        <a:p>
          <a:pPr lvl="0" algn="ctr" defTabSz="711200">
            <a:lnSpc>
              <a:spcPct val="90000"/>
            </a:lnSpc>
            <a:spcBef>
              <a:spcPct val="0"/>
            </a:spcBef>
            <a:spcAft>
              <a:spcPct val="35000"/>
            </a:spcAft>
          </a:pPr>
          <a:r>
            <a:rPr lang="es-GT" sz="1600" kern="1200" dirty="0" smtClean="0"/>
            <a:t>conservación</a:t>
          </a:r>
          <a:endParaRPr lang="es-GT" sz="1600" kern="1200" dirty="0"/>
        </a:p>
      </dsp:txBody>
      <dsp:txXfrm rot="-5400000">
        <a:off x="3314347" y="1632926"/>
        <a:ext cx="1386914" cy="1293096"/>
      </dsp:txXfrm>
    </dsp:sp>
    <dsp:sp modelId="{61C9EF83-3BE7-4D5E-B5A6-3AB9359A3C34}">
      <dsp:nvSpPr>
        <dsp:cNvPr id="0" name=""/>
        <dsp:cNvSpPr/>
      </dsp:nvSpPr>
      <dsp:spPr>
        <a:xfrm>
          <a:off x="1594205" y="2606421"/>
          <a:ext cx="2094816" cy="1163786"/>
        </a:xfrm>
        <a:prstGeom prst="rect">
          <a:avLst/>
        </a:prstGeom>
        <a:noFill/>
        <a:ln>
          <a:noFill/>
        </a:ln>
        <a:effectLst/>
      </dsp:spPr>
      <dsp:style>
        <a:lnRef idx="0">
          <a:scrgbClr r="0" g="0" b="0"/>
        </a:lnRef>
        <a:fillRef idx="0">
          <a:scrgbClr r="0" g="0" b="0"/>
        </a:fillRef>
        <a:effectRef idx="0">
          <a:scrgbClr r="0" g="0" b="0"/>
        </a:effectRef>
        <a:fontRef idx="minor"/>
      </dsp:style>
    </dsp:sp>
    <dsp:sp modelId="{7F454A6C-357E-4533-911F-68582208E101}">
      <dsp:nvSpPr>
        <dsp:cNvPr id="0" name=""/>
        <dsp:cNvSpPr/>
      </dsp:nvSpPr>
      <dsp:spPr>
        <a:xfrm rot="5400000">
          <a:off x="8029479" y="2425646"/>
          <a:ext cx="1939644" cy="168749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s-GT" sz="1600" kern="1200" dirty="0" smtClean="0"/>
            <a:t>Programado</a:t>
          </a:r>
        </a:p>
        <a:p>
          <a:pPr lvl="0" algn="ctr" defTabSz="711200">
            <a:lnSpc>
              <a:spcPct val="90000"/>
            </a:lnSpc>
            <a:spcBef>
              <a:spcPct val="0"/>
            </a:spcBef>
            <a:spcAft>
              <a:spcPct val="35000"/>
            </a:spcAft>
          </a:pPr>
          <a:r>
            <a:rPr lang="es-GT" sz="1600" kern="1200" dirty="0" smtClean="0"/>
            <a:t>predictivo</a:t>
          </a:r>
          <a:endParaRPr lang="es-GT" sz="1600" kern="1200" dirty="0"/>
        </a:p>
      </dsp:txBody>
      <dsp:txXfrm rot="-5400000">
        <a:off x="8418523" y="2601830"/>
        <a:ext cx="1161556" cy="1335122"/>
      </dsp:txXfrm>
    </dsp:sp>
    <dsp:sp modelId="{D7D79C77-6D2E-4732-AF64-752B5F5CEB36}">
      <dsp:nvSpPr>
        <dsp:cNvPr id="0" name=""/>
        <dsp:cNvSpPr/>
      </dsp:nvSpPr>
      <dsp:spPr>
        <a:xfrm rot="5400000">
          <a:off x="6034340" y="3406369"/>
          <a:ext cx="1939644" cy="168749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kern="1200" dirty="0" smtClean="0"/>
            <a:t>Preventivo </a:t>
          </a:r>
          <a:endParaRPr lang="es-GT" sz="1600" kern="1200" dirty="0"/>
        </a:p>
      </dsp:txBody>
      <dsp:txXfrm rot="-5400000">
        <a:off x="6423384" y="3582553"/>
        <a:ext cx="1161556" cy="1335122"/>
      </dsp:txXfrm>
    </dsp:sp>
    <dsp:sp modelId="{45A230C1-6ED3-4B34-8A51-F3ED4EFB5E17}">
      <dsp:nvSpPr>
        <dsp:cNvPr id="0" name=""/>
        <dsp:cNvSpPr/>
      </dsp:nvSpPr>
      <dsp:spPr>
        <a:xfrm>
          <a:off x="6412283" y="4252792"/>
          <a:ext cx="2164643" cy="1163786"/>
        </a:xfrm>
        <a:prstGeom prst="rect">
          <a:avLst/>
        </a:prstGeom>
        <a:noFill/>
        <a:ln>
          <a:noFill/>
        </a:ln>
        <a:effectLst/>
      </dsp:spPr>
      <dsp:style>
        <a:lnRef idx="0">
          <a:scrgbClr r="0" g="0" b="0"/>
        </a:lnRef>
        <a:fillRef idx="0">
          <a:scrgbClr r="0" g="0" b="0"/>
        </a:fillRef>
        <a:effectRef idx="0">
          <a:scrgbClr r="0" g="0" b="0"/>
        </a:effectRef>
        <a:fontRef idx="minor"/>
      </dsp:style>
    </dsp:sp>
    <dsp:sp modelId="{A8FA4A5F-B721-4C0A-AF82-5BFD5428C386}">
      <dsp:nvSpPr>
        <dsp:cNvPr id="0" name=""/>
        <dsp:cNvSpPr/>
      </dsp:nvSpPr>
      <dsp:spPr>
        <a:xfrm rot="5400000">
          <a:off x="3228536" y="3392452"/>
          <a:ext cx="1740714" cy="2160241"/>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s-GT" sz="1600" kern="1200" dirty="0" smtClean="0"/>
            <a:t>De</a:t>
          </a:r>
          <a:r>
            <a:rPr lang="es-GT" sz="1600" kern="1200" baseline="0" dirty="0" smtClean="0"/>
            <a:t> </a:t>
          </a:r>
        </a:p>
        <a:p>
          <a:pPr lvl="0" algn="ctr" defTabSz="711200">
            <a:lnSpc>
              <a:spcPct val="90000"/>
            </a:lnSpc>
            <a:spcBef>
              <a:spcPct val="0"/>
            </a:spcBef>
            <a:spcAft>
              <a:spcPct val="35000"/>
            </a:spcAft>
          </a:pPr>
          <a:r>
            <a:rPr lang="es-GT" sz="1600" kern="1200" baseline="0" dirty="0" smtClean="0"/>
            <a:t>Actualización </a:t>
          </a:r>
          <a:endParaRPr lang="es-GT" sz="1600" kern="1200" dirty="0"/>
        </a:p>
      </dsp:txBody>
      <dsp:txXfrm rot="-5400000">
        <a:off x="3378813" y="3892334"/>
        <a:ext cx="1440161" cy="1160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AC59E-D754-46F2-A0D2-C29E3C9C4198}">
      <dsp:nvSpPr>
        <dsp:cNvPr id="0" name=""/>
        <dsp:cNvSpPr/>
      </dsp:nvSpPr>
      <dsp:spPr>
        <a:xfrm>
          <a:off x="0" y="0"/>
          <a:ext cx="8128000" cy="1625600"/>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s-GT" sz="6500" kern="1200" dirty="0" smtClean="0"/>
            <a:t>Conclusiones</a:t>
          </a:r>
          <a:endParaRPr lang="es-GT" sz="6500" kern="1200" dirty="0"/>
        </a:p>
      </dsp:txBody>
      <dsp:txXfrm>
        <a:off x="0" y="0"/>
        <a:ext cx="8128000" cy="1625600"/>
      </dsp:txXfrm>
    </dsp:sp>
    <dsp:sp modelId="{9A930EE3-C5C4-4324-A9DA-7CC013BD9D84}">
      <dsp:nvSpPr>
        <dsp:cNvPr id="0" name=""/>
        <dsp:cNvSpPr/>
      </dsp:nvSpPr>
      <dsp:spPr>
        <a:xfrm>
          <a:off x="4035" y="1625600"/>
          <a:ext cx="2663031" cy="341376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GT" sz="1700" b="0" i="0" kern="1200" dirty="0" smtClean="0">
              <a:solidFill>
                <a:schemeClr val="tx2">
                  <a:lumMod val="50000"/>
                </a:schemeClr>
              </a:solidFill>
              <a:effectLst/>
              <a:latin typeface="Arial" panose="020B0604020202020204" pitchFamily="34" charset="0"/>
            </a:rPr>
            <a:t>un </a:t>
          </a:r>
          <a:r>
            <a:rPr lang="es-GT" sz="1700" b="0" i="1" kern="1200" dirty="0" smtClean="0">
              <a:solidFill>
                <a:schemeClr val="tx2">
                  <a:lumMod val="50000"/>
                </a:schemeClr>
              </a:solidFill>
              <a:effectLst/>
              <a:latin typeface="Arial" panose="020B0604020202020204" pitchFamily="34" charset="0"/>
            </a:rPr>
            <a:t>aparato deductivo</a:t>
          </a:r>
          <a:r>
            <a:rPr lang="es-GT" sz="1700" b="0" i="0" kern="1200" dirty="0" smtClean="0">
              <a:solidFill>
                <a:schemeClr val="tx2">
                  <a:lumMod val="50000"/>
                </a:schemeClr>
              </a:solidFill>
              <a:effectLst/>
              <a:latin typeface="Arial" panose="020B0604020202020204" pitchFamily="34" charset="0"/>
            </a:rPr>
            <a:t> debe ser definido sin referencia a ninguna </a:t>
          </a:r>
          <a:r>
            <a:rPr lang="es-GT" sz="1700" b="0" i="0" u="none" strike="noStrike" kern="1200" dirty="0" smtClean="0">
              <a:solidFill>
                <a:schemeClr val="tx2">
                  <a:lumMod val="50000"/>
                </a:schemeClr>
              </a:solidFill>
              <a:effectLst/>
              <a:latin typeface="Arial" panose="020B0604020202020204" pitchFamily="34" charset="0"/>
            </a:rPr>
            <a:t>interpretación pretendida</a:t>
          </a:r>
          <a:r>
            <a:rPr lang="es-GT" sz="1700" kern="1200" dirty="0" smtClean="0">
              <a:solidFill>
                <a:schemeClr val="tx2">
                  <a:lumMod val="50000"/>
                </a:schemeClr>
              </a:solidFill>
              <a:latin typeface="Arial" panose="020B0604020202020204" pitchFamily="34" charset="0"/>
            </a:rPr>
            <a:t> </a:t>
          </a:r>
          <a:r>
            <a:rPr lang="es-GT" sz="1700" b="0" i="0" kern="1200" dirty="0" smtClean="0">
              <a:solidFill>
                <a:schemeClr val="tx2">
                  <a:lumMod val="50000"/>
                </a:schemeClr>
              </a:solidFill>
              <a:effectLst/>
              <a:latin typeface="Arial" panose="020B0604020202020204" pitchFamily="34" charset="0"/>
            </a:rPr>
            <a:t>del lenguaje. El objetivo es garantizar que cada línea de un </a:t>
          </a:r>
          <a:r>
            <a:rPr lang="es-GT" sz="1700" b="0" i="0" u="none" strike="noStrike" kern="1200" dirty="0" smtClean="0">
              <a:solidFill>
                <a:schemeClr val="tx2">
                  <a:lumMod val="50000"/>
                </a:schemeClr>
              </a:solidFill>
              <a:effectLst/>
              <a:latin typeface="Arial" panose="020B0604020202020204" pitchFamily="34" charset="0"/>
            </a:rPr>
            <a:t>cálculo lógico</a:t>
          </a:r>
          <a:r>
            <a:rPr lang="es-GT" sz="1700" b="0" i="0" kern="1200" dirty="0" smtClean="0">
              <a:solidFill>
                <a:schemeClr val="tx2">
                  <a:lumMod val="50000"/>
                </a:schemeClr>
              </a:solidFill>
              <a:effectLst/>
              <a:latin typeface="Arial" panose="020B0604020202020204" pitchFamily="34" charset="0"/>
            </a:rPr>
            <a:t> es meramente una </a:t>
          </a:r>
          <a:r>
            <a:rPr lang="es-GT" sz="1700" b="0" i="0" u="none" strike="noStrike" kern="1200" dirty="0" smtClean="0">
              <a:solidFill>
                <a:schemeClr val="tx2">
                  <a:lumMod val="50000"/>
                </a:schemeClr>
              </a:solidFill>
              <a:effectLst/>
              <a:latin typeface="Arial" panose="020B0604020202020204" pitchFamily="34" charset="0"/>
            </a:rPr>
            <a:t>consecuencia lógica</a:t>
          </a:r>
          <a:r>
            <a:rPr lang="es-GT" sz="1700" kern="1200" dirty="0" smtClean="0">
              <a:solidFill>
                <a:schemeClr val="tx2">
                  <a:lumMod val="50000"/>
                </a:schemeClr>
              </a:solidFill>
              <a:latin typeface="Arial" panose="020B0604020202020204" pitchFamily="34" charset="0"/>
            </a:rPr>
            <a:t> </a:t>
          </a:r>
          <a:r>
            <a:rPr lang="es-GT" sz="1700" b="0" i="0" kern="1200" dirty="0" smtClean="0">
              <a:solidFill>
                <a:schemeClr val="tx2">
                  <a:lumMod val="50000"/>
                </a:schemeClr>
              </a:solidFill>
              <a:effectLst/>
              <a:latin typeface="Arial" panose="020B0604020202020204" pitchFamily="34" charset="0"/>
            </a:rPr>
            <a:t>de las líneas que la preceden</a:t>
          </a:r>
          <a:endParaRPr lang="es-GT" sz="1700" kern="1200" dirty="0"/>
        </a:p>
      </dsp:txBody>
      <dsp:txXfrm>
        <a:off x="4035" y="1625600"/>
        <a:ext cx="2663031" cy="3413760"/>
      </dsp:txXfrm>
    </dsp:sp>
    <dsp:sp modelId="{065A9B47-96AE-4502-8032-DCE59D170EF0}">
      <dsp:nvSpPr>
        <dsp:cNvPr id="0" name=""/>
        <dsp:cNvSpPr/>
      </dsp:nvSpPr>
      <dsp:spPr>
        <a:xfrm>
          <a:off x="2691726" y="1625600"/>
          <a:ext cx="2663031" cy="341376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GT" sz="1700" b="0" i="0" kern="1200" dirty="0" smtClean="0">
              <a:solidFill>
                <a:srgbClr val="222222"/>
              </a:solidFill>
              <a:effectLst/>
              <a:latin typeface="Arial" panose="020B0604020202020204" pitchFamily="34" charset="0"/>
            </a:rPr>
            <a:t>Algunos de los métodos más habituales para determinar que procesos de mantenimiento preventivo deben llevarse a cabo son las recomendaciones de los fabricantes, la legislación vigente, las recomendaciones de expertos y las acciones llevadas a cabo sobre activos similar</a:t>
          </a:r>
          <a:endParaRPr lang="es-GT" sz="1700" kern="1200" dirty="0"/>
        </a:p>
      </dsp:txBody>
      <dsp:txXfrm>
        <a:off x="2691726" y="1625600"/>
        <a:ext cx="2663031" cy="3413760"/>
      </dsp:txXfrm>
    </dsp:sp>
    <dsp:sp modelId="{E3566065-B01C-484F-BE56-3474E925AADE}">
      <dsp:nvSpPr>
        <dsp:cNvPr id="0" name=""/>
        <dsp:cNvSpPr/>
      </dsp:nvSpPr>
      <dsp:spPr>
        <a:xfrm>
          <a:off x="5330098" y="1625600"/>
          <a:ext cx="130834" cy="341376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endParaRPr lang="es-GT" sz="500" kern="1200"/>
        </a:p>
      </dsp:txBody>
      <dsp:txXfrm>
        <a:off x="5330098" y="1625600"/>
        <a:ext cx="130834" cy="3413760"/>
      </dsp:txXfrm>
    </dsp:sp>
    <dsp:sp modelId="{D97203E7-BB42-40CD-885E-68C6211DD9B9}">
      <dsp:nvSpPr>
        <dsp:cNvPr id="0" name=""/>
        <dsp:cNvSpPr/>
      </dsp:nvSpPr>
      <dsp:spPr>
        <a:xfrm>
          <a:off x="5460932" y="1625600"/>
          <a:ext cx="2663031" cy="341376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GT" sz="1700" b="0" i="0" kern="1200" smtClean="0">
              <a:solidFill>
                <a:srgbClr val="222222"/>
              </a:solidFill>
              <a:effectLst/>
              <a:latin typeface="Arial" panose="020B0604020202020204" pitchFamily="34" charset="0"/>
            </a:rPr>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endParaRPr lang="es-GT" sz="1700" b="0" i="0" kern="1200" dirty="0">
            <a:solidFill>
              <a:srgbClr val="222222"/>
            </a:solidFill>
            <a:effectLst/>
            <a:latin typeface="Arial" panose="020B0604020202020204" pitchFamily="34" charset="0"/>
          </a:endParaRPr>
        </a:p>
      </dsp:txBody>
      <dsp:txXfrm>
        <a:off x="5460932" y="1625600"/>
        <a:ext cx="2663031" cy="3413760"/>
      </dsp:txXfrm>
    </dsp:sp>
    <dsp:sp modelId="{0803FD4B-08A6-4D20-9779-99273C56338F}">
      <dsp:nvSpPr>
        <dsp:cNvPr id="0" name=""/>
        <dsp:cNvSpPr/>
      </dsp:nvSpPr>
      <dsp:spPr>
        <a:xfrm>
          <a:off x="0" y="5039360"/>
          <a:ext cx="8128000" cy="379306"/>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E20DDE8-88BE-4FFD-9357-CF1150A516D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412459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E20DDE8-88BE-4FFD-9357-CF1150A516D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230736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E20DDE8-88BE-4FFD-9357-CF1150A516D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2973181-3F15-4ACF-AA9F-8185262A1F7B}"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25131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E20DDE8-88BE-4FFD-9357-CF1150A516D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294907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E20DDE8-88BE-4FFD-9357-CF1150A516D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2973181-3F15-4ACF-AA9F-8185262A1F7B}"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1723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E20DDE8-88BE-4FFD-9357-CF1150A516D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2924226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E20DDE8-88BE-4FFD-9357-CF1150A516D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932009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E20DDE8-88BE-4FFD-9357-CF1150A516D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26049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E20DDE8-88BE-4FFD-9357-CF1150A516D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214270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E20DDE8-88BE-4FFD-9357-CF1150A516D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54064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E20DDE8-88BE-4FFD-9357-CF1150A516D4}"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33907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E20DDE8-88BE-4FFD-9357-CF1150A516D4}"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389616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E20DDE8-88BE-4FFD-9357-CF1150A516D4}"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397185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0DDE8-88BE-4FFD-9357-CF1150A516D4}"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4197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E20DDE8-88BE-4FFD-9357-CF1150A516D4}"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2793107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E20DDE8-88BE-4FFD-9357-CF1150A516D4}"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2973181-3F15-4ACF-AA9F-8185262A1F7B}" type="slidenum">
              <a:rPr lang="es-GT" smtClean="0"/>
              <a:t>‹Nº›</a:t>
            </a:fld>
            <a:endParaRPr lang="es-GT"/>
          </a:p>
        </p:txBody>
      </p:sp>
    </p:spTree>
    <p:extLst>
      <p:ext uri="{BB962C8B-B14F-4D97-AF65-F5344CB8AC3E}">
        <p14:creationId xmlns:p14="http://schemas.microsoft.com/office/powerpoint/2010/main" val="294945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20DDE8-88BE-4FFD-9357-CF1150A516D4}" type="datetimeFigureOut">
              <a:rPr lang="es-GT" smtClean="0"/>
              <a:t>07/07/2017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973181-3F15-4ACF-AA9F-8185262A1F7B}" type="slidenum">
              <a:rPr lang="es-GT" smtClean="0"/>
              <a:t>‹Nº›</a:t>
            </a:fld>
            <a:endParaRPr lang="es-GT"/>
          </a:p>
        </p:txBody>
      </p:sp>
    </p:spTree>
    <p:extLst>
      <p:ext uri="{BB962C8B-B14F-4D97-AF65-F5344CB8AC3E}">
        <p14:creationId xmlns:p14="http://schemas.microsoft.com/office/powerpoint/2010/main" val="288940451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GT" dirty="0" smtClean="0"/>
              <a:t>Liceo Compu-market</a:t>
            </a:r>
            <a:endParaRPr lang="es-GT" dirty="0"/>
          </a:p>
        </p:txBody>
      </p:sp>
      <p:sp>
        <p:nvSpPr>
          <p:cNvPr id="5" name="Marcador de contenido 4"/>
          <p:cNvSpPr>
            <a:spLocks noGrp="1"/>
          </p:cNvSpPr>
          <p:nvPr>
            <p:ph idx="1"/>
          </p:nvPr>
        </p:nvSpPr>
        <p:spPr/>
        <p:txBody>
          <a:bodyPr>
            <a:normAutofit/>
          </a:bodyPr>
          <a:lstStyle/>
          <a:p>
            <a:pPr marL="0" indent="0">
              <a:buNone/>
            </a:pPr>
            <a:r>
              <a:rPr lang="es-GT" dirty="0" smtClean="0"/>
              <a:t>Nombre: Carlos Eduardo Aguilar Motta</a:t>
            </a:r>
          </a:p>
          <a:p>
            <a:pPr marL="0" indent="0">
              <a:buNone/>
            </a:pPr>
            <a:r>
              <a:rPr lang="es-GT" dirty="0" smtClean="0"/>
              <a:t>Grado: 5to Bachillerato</a:t>
            </a:r>
          </a:p>
          <a:p>
            <a:pPr marL="0" indent="0">
              <a:buNone/>
            </a:pPr>
            <a:r>
              <a:rPr lang="es-GT" dirty="0" smtClean="0"/>
              <a:t>Sección: A</a:t>
            </a:r>
          </a:p>
          <a:p>
            <a:pPr marL="0" indent="0">
              <a:buNone/>
            </a:pPr>
            <a:endParaRPr lang="es-GT" dirty="0"/>
          </a:p>
          <a:p>
            <a:pPr marL="0" indent="0" algn="just">
              <a:buNone/>
            </a:pPr>
            <a:r>
              <a:rPr lang="es-GT" dirty="0" smtClean="0"/>
              <a:t>                                                  Tipos de mantenimiento</a:t>
            </a:r>
          </a:p>
          <a:p>
            <a:pPr marL="0" indent="0" algn="just">
              <a:buNone/>
            </a:pPr>
            <a:endParaRPr lang="es-GT" dirty="0"/>
          </a:p>
          <a:p>
            <a:pPr marL="0" indent="0" algn="just">
              <a:buNone/>
            </a:pPr>
            <a:r>
              <a:rPr lang="es-GT" smtClean="0"/>
              <a:t> Fecha:07/0717</a:t>
            </a:r>
            <a:endParaRPr lang="es-GT" dirty="0" smtClean="0"/>
          </a:p>
        </p:txBody>
      </p:sp>
    </p:spTree>
    <p:extLst>
      <p:ext uri="{BB962C8B-B14F-4D97-AF65-F5344CB8AC3E}">
        <p14:creationId xmlns:p14="http://schemas.microsoft.com/office/powerpoint/2010/main" val="2885723840"/>
      </p:ext>
    </p:extLst>
  </p:cSld>
  <p:clrMapOvr>
    <a:masterClrMapping/>
  </p:clrMapOvr>
  <mc:AlternateContent xmlns:mc="http://schemas.openxmlformats.org/markup-compatibility/2006">
    <mc:Choice xmlns:p14="http://schemas.microsoft.com/office/powerpoint/2010/main" Requires="p14">
      <p:transition p14:dur="10">
        <p:split orient="vert"/>
      </p:transition>
    </mc:Choice>
    <mc:Fallback>
      <p:transition>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01874" y="1317156"/>
            <a:ext cx="10484284" cy="3477875"/>
          </a:xfrm>
          <a:prstGeom prst="rect">
            <a:avLst/>
          </a:prstGeom>
        </p:spPr>
        <p:txBody>
          <a:bodyPr wrap="square">
            <a:spAutoFit/>
          </a:bodyPr>
          <a:lstStyle/>
          <a:p>
            <a:r>
              <a:rPr lang="es-GT" sz="4000" b="0" i="0" dirty="0" smtClean="0">
                <a:solidFill>
                  <a:srgbClr val="C00000"/>
                </a:solidFill>
                <a:effectLst/>
                <a:latin typeface="Arial" panose="020B0604020202020204" pitchFamily="34" charset="0"/>
              </a:rPr>
              <a:t>                Mantenimiento Correctivo</a:t>
            </a:r>
            <a:endParaRPr lang="es-GT" sz="4000" b="0" i="0" dirty="0" smtClean="0">
              <a:solidFill>
                <a:srgbClr val="C00000"/>
              </a:solidFill>
              <a:effectLst/>
              <a:latin typeface="Arial" panose="020B0604020202020204" pitchFamily="34" charset="0"/>
            </a:endParaRPr>
          </a:p>
          <a:p>
            <a:endParaRPr lang="es-GT" dirty="0">
              <a:solidFill>
                <a:srgbClr val="222222"/>
              </a:solidFill>
              <a:latin typeface="Arial" panose="020B0604020202020204" pitchFamily="34" charset="0"/>
            </a:endParaRPr>
          </a:p>
          <a:p>
            <a:r>
              <a:rPr lang="es-GT" b="0" i="0" dirty="0" smtClean="0">
                <a:solidFill>
                  <a:srgbClr val="222222"/>
                </a:solidFill>
                <a:effectLst/>
                <a:latin typeface="Arial" panose="020B0604020202020204" pitchFamily="34" charset="0"/>
              </a:rPr>
              <a:t>Se denomina </a:t>
            </a:r>
            <a:r>
              <a:rPr lang="es-GT" b="1" i="0" dirty="0" smtClean="0">
                <a:solidFill>
                  <a:srgbClr val="222222"/>
                </a:solidFill>
                <a:effectLst/>
                <a:latin typeface="Arial" panose="020B0604020202020204" pitchFamily="34" charset="0"/>
              </a:rPr>
              <a:t>mantenimiento correctivo</a:t>
            </a:r>
            <a:r>
              <a:rPr lang="es-GT" b="0" i="0" dirty="0" smtClean="0">
                <a:solidFill>
                  <a:srgbClr val="222222"/>
                </a:solidFill>
                <a:effectLst/>
                <a:latin typeface="Arial" panose="020B0604020202020204" pitchFamily="34" charset="0"/>
              </a:rPr>
              <a:t>,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r>
              <a:rPr lang="es-GT" b="0" i="0" dirty="0" smtClean="0">
                <a:solidFill>
                  <a:srgbClr val="222222"/>
                </a:solidFill>
                <a:effectLst/>
                <a:latin typeface="Arial" panose="020B0604020202020204" pitchFamily="34" charset="0"/>
              </a:rPr>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endParaRPr lang="es-GT"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19684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mantenimiento corre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39" y="1623055"/>
            <a:ext cx="2952750" cy="34385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mantenimiento correc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4397" y="1944252"/>
            <a:ext cx="381000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19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 calcmode="lin" valueType="num">
                                      <p:cBhvr>
                                        <p:cTn id="9" dur="1000" fill="hold"/>
                                        <p:tgtEl>
                                          <p:spTgt spid="3074"/>
                                        </p:tgtEl>
                                        <p:attrNameLst>
                                          <p:attrName>style.rotation</p:attrName>
                                        </p:attrNameLst>
                                      </p:cBhvr>
                                      <p:tavLst>
                                        <p:tav tm="0">
                                          <p:val>
                                            <p:fltVal val="90"/>
                                          </p:val>
                                        </p:tav>
                                        <p:tav tm="100000">
                                          <p:val>
                                            <p:fltVal val="0"/>
                                          </p:val>
                                        </p:tav>
                                      </p:tavLst>
                                    </p:anim>
                                    <p:animEffect transition="in" filter="fade">
                                      <p:cBhvr>
                                        <p:cTn id="10" dur="10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307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260784266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49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80363" y="2555403"/>
            <a:ext cx="7060952" cy="1015663"/>
          </a:xfrm>
          <a:prstGeom prst="rect">
            <a:avLst/>
          </a:prstGeom>
        </p:spPr>
        <p:txBody>
          <a:bodyPr wrap="square">
            <a:spAutoFit/>
          </a:bodyPr>
          <a:lstStyle/>
          <a:p>
            <a:r>
              <a:rPr lang="es-ES" sz="6000" b="0" i="0" dirty="0" smtClean="0">
                <a:solidFill>
                  <a:srgbClr val="000000"/>
                </a:solidFill>
                <a:effectLst/>
                <a:latin typeface="Linux Libertine"/>
              </a:rPr>
              <a:t>Sistema deductivo</a:t>
            </a:r>
            <a:endParaRPr lang="es-ES" sz="6000" b="0" i="0" dirty="0">
              <a:solidFill>
                <a:srgbClr val="000000"/>
              </a:solidFill>
              <a:effectLst/>
              <a:latin typeface="Linux Libertine"/>
            </a:endParaRPr>
          </a:p>
        </p:txBody>
      </p:sp>
    </p:spTree>
    <p:extLst>
      <p:ext uri="{BB962C8B-B14F-4D97-AF65-F5344CB8AC3E}">
        <p14:creationId xmlns:p14="http://schemas.microsoft.com/office/powerpoint/2010/main" val="1547299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5572" y="412428"/>
            <a:ext cx="11711836" cy="923330"/>
          </a:xfrm>
          <a:prstGeom prst="rect">
            <a:avLst/>
          </a:prstGeom>
        </p:spPr>
        <p:txBody>
          <a:bodyPr wrap="square">
            <a:spAutoFit/>
          </a:bodyPr>
          <a:lstStyle/>
          <a:p>
            <a:pPr algn="ctr"/>
            <a:r>
              <a:rPr lang="es-ES" sz="3600" b="0" i="0" dirty="0" smtClean="0">
                <a:solidFill>
                  <a:srgbClr val="C00000"/>
                </a:solidFill>
                <a:effectLst/>
                <a:latin typeface="Arial" panose="020B0604020202020204" pitchFamily="34" charset="0"/>
              </a:rPr>
              <a:t>Sistema deductivo</a:t>
            </a:r>
          </a:p>
          <a:p>
            <a:r>
              <a:rPr lang="es-ES" b="0" i="0" dirty="0" smtClean="0">
                <a:solidFill>
                  <a:srgbClr val="222222"/>
                </a:solidFill>
                <a:effectLst/>
                <a:latin typeface="Arial" panose="020B0604020202020204" pitchFamily="34" charset="0"/>
              </a:rPr>
              <a:t> </a:t>
            </a:r>
          </a:p>
        </p:txBody>
      </p:sp>
      <p:sp>
        <p:nvSpPr>
          <p:cNvPr id="3" name="Rectángulo 2"/>
          <p:cNvSpPr/>
          <p:nvPr/>
        </p:nvSpPr>
        <p:spPr>
          <a:xfrm>
            <a:off x="275572" y="1928790"/>
            <a:ext cx="11711836" cy="2862322"/>
          </a:xfrm>
          <a:prstGeom prst="rect">
            <a:avLst/>
          </a:prstGeom>
        </p:spPr>
        <p:txBody>
          <a:bodyPr wrap="square">
            <a:spAutoFit/>
          </a:bodyPr>
          <a:lstStyle/>
          <a:p>
            <a:r>
              <a:rPr lang="es-GT" b="0" i="0" dirty="0" smtClean="0">
                <a:solidFill>
                  <a:schemeClr val="tx2">
                    <a:lumMod val="50000"/>
                  </a:schemeClr>
                </a:solidFill>
                <a:effectLst/>
                <a:latin typeface="Arial" panose="020B0604020202020204" pitchFamily="34" charset="0"/>
              </a:rPr>
              <a:t> (también nombrado como de un </a:t>
            </a:r>
            <a:r>
              <a:rPr lang="es-GT" dirty="0" smtClean="0">
                <a:solidFill>
                  <a:schemeClr val="tx2">
                    <a:lumMod val="50000"/>
                  </a:schemeClr>
                </a:solidFill>
                <a:latin typeface="Arial" panose="020B0604020202020204" pitchFamily="34" charset="0"/>
              </a:rPr>
              <a:t>sistema formal</a:t>
            </a:r>
            <a:r>
              <a:rPr lang="es-GT" b="0" i="0" dirty="0" smtClean="0">
                <a:solidFill>
                  <a:schemeClr val="tx2">
                    <a:lumMod val="50000"/>
                  </a:schemeClr>
                </a:solidFill>
                <a:effectLst/>
                <a:latin typeface="Arial" panose="020B0604020202020204" pitchFamily="34" charset="0"/>
              </a:rPr>
              <a:t>) está constituido de </a:t>
            </a:r>
            <a:r>
              <a:rPr lang="es-GT" dirty="0" smtClean="0">
                <a:solidFill>
                  <a:schemeClr val="tx2">
                    <a:lumMod val="50000"/>
                  </a:schemeClr>
                </a:solidFill>
                <a:latin typeface="Arial" panose="020B0604020202020204" pitchFamily="34" charset="0"/>
              </a:rPr>
              <a:t>reglas de inferencias </a:t>
            </a:r>
            <a:r>
              <a:rPr lang="es-GT" b="0" i="0" dirty="0" smtClean="0">
                <a:solidFill>
                  <a:schemeClr val="tx2">
                    <a:lumMod val="50000"/>
                  </a:schemeClr>
                </a:solidFill>
                <a:effectLst/>
                <a:latin typeface="Arial" panose="020B0604020202020204" pitchFamily="34" charset="0"/>
              </a:rPr>
              <a:t>que pueden ser usados para </a:t>
            </a:r>
            <a:r>
              <a:rPr lang="es-GT" dirty="0" smtClean="0">
                <a:solidFill>
                  <a:schemeClr val="tx2">
                    <a:lumMod val="50000"/>
                  </a:schemeClr>
                </a:solidFill>
                <a:latin typeface="Arial" panose="020B0604020202020204" pitchFamily="34" charset="0"/>
              </a:rPr>
              <a:t>derivar</a:t>
            </a:r>
            <a:r>
              <a:rPr lang="es-GT" b="0" i="0" dirty="0" smtClean="0">
                <a:solidFill>
                  <a:schemeClr val="tx2">
                    <a:lumMod val="50000"/>
                  </a:schemeClr>
                </a:solidFill>
                <a:effectLst/>
                <a:latin typeface="Arial" panose="020B0604020202020204" pitchFamily="34" charset="0"/>
              </a:rPr>
              <a:t> los </a:t>
            </a:r>
            <a:r>
              <a:rPr lang="es-GT" b="0" i="0" u="none" strike="noStrike" dirty="0" smtClean="0">
                <a:solidFill>
                  <a:schemeClr val="tx2">
                    <a:lumMod val="50000"/>
                  </a:schemeClr>
                </a:solidFill>
                <a:effectLst/>
                <a:latin typeface="Arial" panose="020B0604020202020204" pitchFamily="34" charset="0"/>
              </a:rPr>
              <a:t>teoremas</a:t>
            </a:r>
            <a:r>
              <a:rPr lang="es-GT" b="0" i="0" dirty="0" smtClean="0">
                <a:solidFill>
                  <a:schemeClr val="tx2">
                    <a:lumMod val="50000"/>
                  </a:schemeClr>
                </a:solidFill>
                <a:effectLst/>
                <a:latin typeface="Arial" panose="020B0604020202020204" pitchFamily="34" charset="0"/>
              </a:rPr>
              <a:t> del sistema.</a:t>
            </a:r>
          </a:p>
          <a:p>
            <a:r>
              <a:rPr lang="es-GT" b="0" i="0" dirty="0" smtClean="0">
                <a:solidFill>
                  <a:schemeClr val="tx2">
                    <a:lumMod val="50000"/>
                  </a:schemeClr>
                </a:solidFill>
                <a:effectLst/>
                <a:latin typeface="Arial" panose="020B0604020202020204" pitchFamily="34" charset="0"/>
              </a:rPr>
              <a:t>Tal sistema deductivo tiene como propósito preservar ciertas cualidades </a:t>
            </a:r>
            <a:r>
              <a:rPr lang="es-GT" b="0" i="0" u="none" strike="noStrike" dirty="0" smtClean="0">
                <a:solidFill>
                  <a:schemeClr val="tx2">
                    <a:lumMod val="50000"/>
                  </a:schemeClr>
                </a:solidFill>
                <a:effectLst/>
                <a:latin typeface="Arial" panose="020B0604020202020204" pitchFamily="34" charset="0"/>
              </a:rPr>
              <a:t>deductivas</a:t>
            </a:r>
            <a:r>
              <a:rPr lang="es-GT" b="0" i="0" dirty="0" smtClean="0">
                <a:solidFill>
                  <a:schemeClr val="tx2">
                    <a:lumMod val="50000"/>
                  </a:schemeClr>
                </a:solidFill>
                <a:effectLst/>
                <a:latin typeface="Arial" panose="020B0604020202020204" pitchFamily="34" charset="0"/>
              </a:rPr>
              <a:t> en las </a:t>
            </a:r>
            <a:r>
              <a:rPr lang="es-GT" b="0" i="0" u="none" strike="noStrike" dirty="0" smtClean="0">
                <a:solidFill>
                  <a:schemeClr val="tx2">
                    <a:lumMod val="50000"/>
                  </a:schemeClr>
                </a:solidFill>
                <a:effectLst/>
                <a:latin typeface="Arial" panose="020B0604020202020204" pitchFamily="34" charset="0"/>
              </a:rPr>
              <a:t>fórmulas</a:t>
            </a:r>
            <a:r>
              <a:rPr lang="es-GT" b="0" i="0" dirty="0" smtClean="0">
                <a:solidFill>
                  <a:schemeClr val="tx2">
                    <a:lumMod val="50000"/>
                  </a:schemeClr>
                </a:solidFill>
                <a:effectLst/>
                <a:latin typeface="Arial" panose="020B0604020202020204" pitchFamily="34" charset="0"/>
              </a:rPr>
              <a:t> que son expresas en el sistema. Normalmente la calidad en la cual estamos preocupados es la </a:t>
            </a:r>
            <a:r>
              <a:rPr lang="es-GT" b="0" i="0" u="none" strike="noStrike" dirty="0" smtClean="0">
                <a:solidFill>
                  <a:schemeClr val="tx2">
                    <a:lumMod val="50000"/>
                  </a:schemeClr>
                </a:solidFill>
                <a:effectLst/>
                <a:latin typeface="Arial" panose="020B0604020202020204" pitchFamily="34" charset="0"/>
              </a:rPr>
              <a:t>verdad</a:t>
            </a:r>
            <a:r>
              <a:rPr lang="es-GT" b="0" i="0" dirty="0" smtClean="0">
                <a:solidFill>
                  <a:schemeClr val="tx2">
                    <a:lumMod val="50000"/>
                  </a:schemeClr>
                </a:solidFill>
                <a:effectLst/>
                <a:latin typeface="Arial" panose="020B0604020202020204" pitchFamily="34" charset="0"/>
              </a:rPr>
              <a:t> en oposición a la falsedad. No obstante, otras </a:t>
            </a:r>
            <a:r>
              <a:rPr lang="es-GT" b="0" i="0" u="none" strike="noStrike" dirty="0" smtClean="0">
                <a:solidFill>
                  <a:schemeClr val="tx2">
                    <a:lumMod val="50000"/>
                  </a:schemeClr>
                </a:solidFill>
                <a:effectLst/>
                <a:latin typeface="Arial" panose="020B0604020202020204" pitchFamily="34" charset="0"/>
              </a:rPr>
              <a:t>modalidades </a:t>
            </a:r>
            <a:r>
              <a:rPr lang="es-GT" b="0" i="0" dirty="0" smtClean="0">
                <a:solidFill>
                  <a:schemeClr val="tx2">
                    <a:lumMod val="50000"/>
                  </a:schemeClr>
                </a:solidFill>
                <a:effectLst/>
                <a:latin typeface="Arial" panose="020B0604020202020204" pitchFamily="34" charset="0"/>
              </a:rPr>
              <a:t>tales como justificación o creencia, pueden ser preservadas alternativamente.</a:t>
            </a:r>
          </a:p>
          <a:p>
            <a:r>
              <a:rPr lang="es-GT" b="0" i="0" dirty="0" smtClean="0">
                <a:solidFill>
                  <a:schemeClr val="tx2">
                    <a:lumMod val="50000"/>
                  </a:schemeClr>
                </a:solidFill>
                <a:effectLst/>
                <a:latin typeface="Arial" panose="020B0604020202020204" pitchFamily="34" charset="0"/>
              </a:rPr>
              <a:t>A fin de mantener su integridad deductiva, un </a:t>
            </a:r>
            <a:r>
              <a:rPr lang="es-GT" b="0" i="1" dirty="0" smtClean="0">
                <a:solidFill>
                  <a:schemeClr val="tx2">
                    <a:lumMod val="50000"/>
                  </a:schemeClr>
                </a:solidFill>
                <a:effectLst/>
                <a:latin typeface="Arial" panose="020B0604020202020204" pitchFamily="34" charset="0"/>
              </a:rPr>
              <a:t>aparato deductivo</a:t>
            </a:r>
            <a:r>
              <a:rPr lang="es-GT" b="0" i="0" dirty="0" smtClean="0">
                <a:solidFill>
                  <a:schemeClr val="tx2">
                    <a:lumMod val="50000"/>
                  </a:schemeClr>
                </a:solidFill>
                <a:effectLst/>
                <a:latin typeface="Arial" panose="020B0604020202020204" pitchFamily="34" charset="0"/>
              </a:rPr>
              <a:t> debe ser definido sin referencia a ninguna </a:t>
            </a:r>
            <a:r>
              <a:rPr lang="es-GT" b="0" i="0" u="none" strike="noStrike" dirty="0" smtClean="0">
                <a:solidFill>
                  <a:schemeClr val="tx2">
                    <a:lumMod val="50000"/>
                  </a:schemeClr>
                </a:solidFill>
                <a:effectLst/>
                <a:latin typeface="Arial" panose="020B0604020202020204" pitchFamily="34" charset="0"/>
              </a:rPr>
              <a:t>interpretación pretendida</a:t>
            </a:r>
            <a:r>
              <a:rPr lang="es-GT" dirty="0">
                <a:solidFill>
                  <a:schemeClr val="tx2">
                    <a:lumMod val="50000"/>
                  </a:schemeClr>
                </a:solidFill>
                <a:latin typeface="Arial" panose="020B0604020202020204" pitchFamily="34" charset="0"/>
              </a:rPr>
              <a:t> </a:t>
            </a:r>
            <a:r>
              <a:rPr lang="es-GT" b="0" i="0" dirty="0" smtClean="0">
                <a:solidFill>
                  <a:schemeClr val="tx2">
                    <a:lumMod val="50000"/>
                  </a:schemeClr>
                </a:solidFill>
                <a:effectLst/>
                <a:latin typeface="Arial" panose="020B0604020202020204" pitchFamily="34" charset="0"/>
              </a:rPr>
              <a:t>del lenguaje. El objetivo es garantizar que cada línea de un </a:t>
            </a:r>
            <a:r>
              <a:rPr lang="es-GT" b="0" i="0" u="none" strike="noStrike" dirty="0" smtClean="0">
                <a:solidFill>
                  <a:schemeClr val="tx2">
                    <a:lumMod val="50000"/>
                  </a:schemeClr>
                </a:solidFill>
                <a:effectLst/>
                <a:latin typeface="Arial" panose="020B0604020202020204" pitchFamily="34" charset="0"/>
              </a:rPr>
              <a:t>cálculo lógico</a:t>
            </a:r>
            <a:r>
              <a:rPr lang="es-GT" b="0" i="0" dirty="0" smtClean="0">
                <a:solidFill>
                  <a:schemeClr val="tx2">
                    <a:lumMod val="50000"/>
                  </a:schemeClr>
                </a:solidFill>
                <a:effectLst/>
                <a:latin typeface="Arial" panose="020B0604020202020204" pitchFamily="34" charset="0"/>
              </a:rPr>
              <a:t> es meramente una </a:t>
            </a:r>
            <a:r>
              <a:rPr lang="es-GT" b="0" i="0" u="none" strike="noStrike" dirty="0" smtClean="0">
                <a:solidFill>
                  <a:schemeClr val="tx2">
                    <a:lumMod val="50000"/>
                  </a:schemeClr>
                </a:solidFill>
                <a:effectLst/>
                <a:latin typeface="Arial" panose="020B0604020202020204" pitchFamily="34" charset="0"/>
              </a:rPr>
              <a:t>consecuencia lógica</a:t>
            </a:r>
            <a:r>
              <a:rPr lang="es-GT" dirty="0">
                <a:solidFill>
                  <a:schemeClr val="tx2">
                    <a:lumMod val="50000"/>
                  </a:schemeClr>
                </a:solidFill>
                <a:latin typeface="Arial" panose="020B0604020202020204" pitchFamily="34" charset="0"/>
              </a:rPr>
              <a:t> </a:t>
            </a:r>
            <a:r>
              <a:rPr lang="es-GT" b="0" i="0" dirty="0" smtClean="0">
                <a:solidFill>
                  <a:schemeClr val="tx2">
                    <a:lumMod val="50000"/>
                  </a:schemeClr>
                </a:solidFill>
                <a:effectLst/>
                <a:latin typeface="Arial" panose="020B0604020202020204" pitchFamily="34" charset="0"/>
              </a:rPr>
              <a:t>de las líneas que la preceden. No debería haber ningún elemento perteneciente a cualquier </a:t>
            </a:r>
            <a:r>
              <a:rPr lang="es-GT" b="0" i="0" u="none" strike="noStrike" dirty="0" smtClean="0">
                <a:solidFill>
                  <a:schemeClr val="tx2">
                    <a:lumMod val="50000"/>
                  </a:schemeClr>
                </a:solidFill>
                <a:effectLst/>
                <a:latin typeface="Arial" panose="020B0604020202020204" pitchFamily="34" charset="0"/>
              </a:rPr>
              <a:t>interpretación</a:t>
            </a:r>
            <a:r>
              <a:rPr lang="es-GT" b="0" i="0" dirty="0" smtClean="0">
                <a:solidFill>
                  <a:schemeClr val="tx2">
                    <a:lumMod val="50000"/>
                  </a:schemeClr>
                </a:solidFill>
                <a:effectLst/>
                <a:latin typeface="Arial" panose="020B0604020202020204" pitchFamily="34" charset="0"/>
              </a:rPr>
              <a:t> del lenguaje encubierto en la naturaleza deductiva del sistema.</a:t>
            </a:r>
            <a:endParaRPr lang="es-GT" b="0" i="0" dirty="0">
              <a:solidFill>
                <a:schemeClr val="tx2">
                  <a:lumMod val="50000"/>
                </a:schemeClr>
              </a:solidFill>
              <a:effectLst/>
              <a:latin typeface="Arial" panose="020B0604020202020204" pitchFamily="34" charset="0"/>
            </a:endParaRPr>
          </a:p>
        </p:txBody>
      </p:sp>
    </p:spTree>
    <p:extLst>
      <p:ext uri="{BB962C8B-B14F-4D97-AF65-F5344CB8AC3E}">
        <p14:creationId xmlns:p14="http://schemas.microsoft.com/office/powerpoint/2010/main" val="268954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esultado de imagen para mantenimiento deductivo"/>
          <p:cNvSpPr>
            <a:spLocks noChangeAspect="1" noChangeArrowheads="1"/>
          </p:cNvSpPr>
          <p:nvPr/>
        </p:nvSpPr>
        <p:spPr bwMode="auto">
          <a:xfrm rot="7934474">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1028"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014" y="826718"/>
            <a:ext cx="7365303" cy="5160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68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78420" y="2655612"/>
            <a:ext cx="7242688" cy="830997"/>
          </a:xfrm>
          <a:prstGeom prst="rect">
            <a:avLst/>
          </a:prstGeom>
        </p:spPr>
        <p:txBody>
          <a:bodyPr wrap="none">
            <a:spAutoFit/>
          </a:bodyPr>
          <a:lstStyle/>
          <a:p>
            <a:r>
              <a:rPr lang="es-ES" sz="4800" b="0" i="0" dirty="0" smtClean="0">
                <a:solidFill>
                  <a:srgbClr val="000000"/>
                </a:solidFill>
                <a:effectLst/>
                <a:latin typeface="Linux Libertine"/>
              </a:rPr>
              <a:t>Mantenimiento preventivo</a:t>
            </a:r>
            <a:endParaRPr lang="es-ES" sz="4800" b="0" i="0" dirty="0">
              <a:solidFill>
                <a:srgbClr val="000000"/>
              </a:solidFill>
              <a:effectLst/>
              <a:latin typeface="Linux Libertine"/>
            </a:endParaRPr>
          </a:p>
        </p:txBody>
      </p:sp>
    </p:spTree>
    <p:extLst>
      <p:ext uri="{BB962C8B-B14F-4D97-AF65-F5344CB8AC3E}">
        <p14:creationId xmlns:p14="http://schemas.microsoft.com/office/powerpoint/2010/main" val="94536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26719" y="626301"/>
            <a:ext cx="10196184" cy="4462760"/>
          </a:xfrm>
          <a:prstGeom prst="rect">
            <a:avLst/>
          </a:prstGeom>
        </p:spPr>
        <p:txBody>
          <a:bodyPr wrap="square">
            <a:spAutoFit/>
          </a:bodyPr>
          <a:lstStyle/>
          <a:p>
            <a:pPr algn="ctr"/>
            <a:r>
              <a:rPr lang="es-GT" sz="3200" b="0" i="0" dirty="0" smtClean="0">
                <a:solidFill>
                  <a:srgbClr val="C00000"/>
                </a:solidFill>
                <a:effectLst/>
                <a:latin typeface="Arial" panose="020B0604020202020204" pitchFamily="34" charset="0"/>
              </a:rPr>
              <a:t>Mantenimiento preventivo</a:t>
            </a:r>
          </a:p>
          <a:p>
            <a:endParaRPr lang="es-GT" dirty="0">
              <a:solidFill>
                <a:srgbClr val="222222"/>
              </a:solidFill>
              <a:latin typeface="Arial" panose="020B0604020202020204" pitchFamily="34" charset="0"/>
            </a:endParaRPr>
          </a:p>
          <a:p>
            <a:r>
              <a:rPr lang="es-GT" b="0" i="0" dirty="0" smtClean="0">
                <a:solidFill>
                  <a:srgbClr val="222222"/>
                </a:solidFill>
                <a:effectLst/>
                <a:latin typeface="Arial" panose="020B0604020202020204" pitchFamily="34" charset="0"/>
              </a:rPr>
              <a:t>En las operaciones en, el </a:t>
            </a:r>
            <a:r>
              <a:rPr lang="es-GT" b="1" i="0" dirty="0" smtClean="0">
                <a:solidFill>
                  <a:srgbClr val="222222"/>
                </a:solidFill>
                <a:effectLst/>
                <a:latin typeface="Arial" panose="020B0604020202020204" pitchFamily="34" charset="0"/>
              </a:rPr>
              <a:t>mantenimiento preventivo</a:t>
            </a:r>
            <a:r>
              <a:rPr lang="es-GT" b="0" i="0" dirty="0" smtClean="0">
                <a:solidFill>
                  <a:srgbClr val="222222"/>
                </a:solidFill>
                <a:effectLst/>
                <a:latin typeface="Arial" panose="020B0604020202020204" pitchFamily="34" charset="0"/>
              </a:rPr>
              <a:t> es el destinado a la conservación de equipos o instalaciones mediante la realización de revisión y reparación que garanticen su buen funcionamiento y fiabilidad. El mantenimiento preventivo se realiza en equipos en condiciones de funcionamiento, por oposición al que repara o pone en condiciones de funcionamiento aquellos que dejaron de funcionar o están dañados.</a:t>
            </a:r>
          </a:p>
          <a:p>
            <a:r>
              <a:rPr lang="es-GT" b="0" i="0" dirty="0" smtClean="0">
                <a:solidFill>
                  <a:srgbClr val="222222"/>
                </a:solidFill>
                <a:effectLst/>
                <a:latin typeface="Arial" panose="020B0604020202020204" pitchFamily="34" charset="0"/>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b="0" i="0" dirty="0" smtClean="0">
                <a:solidFill>
                  <a:srgbClr val="222222"/>
                </a:solidFill>
                <a:effectLst/>
                <a:latin typeface="Arial" panose="020B0604020202020204" pitchFamily="34" charset="0"/>
              </a:rPr>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endParaRPr lang="es-GT"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81991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265631432"/>
              </p:ext>
            </p:extLst>
          </p:nvPr>
        </p:nvGraphicFramePr>
        <p:xfrm>
          <a:off x="939452" y="719666"/>
          <a:ext cx="10171133" cy="5806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03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50" y="901873"/>
            <a:ext cx="3364240" cy="39958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para mantenimiento preven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887" y="1375773"/>
            <a:ext cx="4572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66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2056"/>
                                        </p:tgtEl>
                                        <p:attrNameLst>
                                          <p:attrName>style.visibility</p:attrName>
                                        </p:attrNameLst>
                                      </p:cBhvr>
                                      <p:to>
                                        <p:strVal val="visible"/>
                                      </p:to>
                                    </p:set>
                                    <p:animEffect transition="in" filter="fade">
                                      <p:cBhvr>
                                        <p:cTn id="12" dur="2000"/>
                                        <p:tgtEl>
                                          <p:spTgt spid="2056"/>
                                        </p:tgtEl>
                                      </p:cBhvr>
                                    </p:animEffect>
                                    <p:anim calcmode="lin" valueType="num">
                                      <p:cBhvr>
                                        <p:cTn id="13" dur="2000" fill="hold"/>
                                        <p:tgtEl>
                                          <p:spTgt spid="2056"/>
                                        </p:tgtEl>
                                        <p:attrNameLst>
                                          <p:attrName>ppt_w</p:attrName>
                                        </p:attrNameLst>
                                      </p:cBhvr>
                                      <p:tavLst>
                                        <p:tav tm="0" fmla="#ppt_w*sin(2.5*pi*$)">
                                          <p:val>
                                            <p:fltVal val="0"/>
                                          </p:val>
                                        </p:tav>
                                        <p:tav tm="100000">
                                          <p:val>
                                            <p:fltVal val="1"/>
                                          </p:val>
                                        </p:tav>
                                      </p:tavLst>
                                    </p:anim>
                                    <p:anim calcmode="lin" valueType="num">
                                      <p:cBhvr>
                                        <p:cTn id="14" dur="2000" fill="hold"/>
                                        <p:tgtEl>
                                          <p:spTgt spid="20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98162" y="2981287"/>
            <a:ext cx="7069564" cy="830997"/>
          </a:xfrm>
          <a:prstGeom prst="rect">
            <a:avLst/>
          </a:prstGeom>
        </p:spPr>
        <p:txBody>
          <a:bodyPr wrap="none">
            <a:spAutoFit/>
          </a:bodyPr>
          <a:lstStyle/>
          <a:p>
            <a:r>
              <a:rPr lang="es-ES" sz="4800" b="0" i="0" dirty="0" smtClean="0">
                <a:solidFill>
                  <a:srgbClr val="C00000"/>
                </a:solidFill>
                <a:effectLst/>
                <a:latin typeface="Linux Libertine"/>
              </a:rPr>
              <a:t>Mantenimiento correctivo</a:t>
            </a:r>
            <a:endParaRPr lang="es-ES" sz="4800" b="0" i="0" dirty="0">
              <a:solidFill>
                <a:srgbClr val="C00000"/>
              </a:solidFill>
              <a:effectLst/>
              <a:latin typeface="Linux Libertine"/>
            </a:endParaRPr>
          </a:p>
        </p:txBody>
      </p:sp>
    </p:spTree>
    <p:extLst>
      <p:ext uri="{BB962C8B-B14F-4D97-AF65-F5344CB8AC3E}">
        <p14:creationId xmlns:p14="http://schemas.microsoft.com/office/powerpoint/2010/main" val="107668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146</Words>
  <Application>Microsoft Office PowerPoint</Application>
  <PresentationFormat>Panorámica</PresentationFormat>
  <Paragraphs>38</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Linux Libertine</vt:lpstr>
      <vt:lpstr>Trebuchet MS</vt:lpstr>
      <vt:lpstr>Wingdings 3</vt:lpstr>
      <vt:lpstr>Faceta</vt:lpstr>
      <vt:lpstr>Liceo Compu-market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dc:title>
  <dc:creator>estudiante de Liceo Compu-market</dc:creator>
  <cp:lastModifiedBy>estudiante de Liceo Compu-market</cp:lastModifiedBy>
  <cp:revision>6</cp:revision>
  <dcterms:created xsi:type="dcterms:W3CDTF">2017-07-07T16:12:31Z</dcterms:created>
  <dcterms:modified xsi:type="dcterms:W3CDTF">2017-07-07T16:55:14Z</dcterms:modified>
</cp:coreProperties>
</file>