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88EAFD-8CD2-4871-863E-D6BAA5E46A96}" type="doc">
      <dgm:prSet loTypeId="urn:microsoft.com/office/officeart/2005/8/layout/vList4" loCatId="pictur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s-ES"/>
        </a:p>
      </dgm:t>
    </dgm:pt>
    <dgm:pt modelId="{721C2E52-74F3-47FB-A34A-26193AC698C8}">
      <dgm:prSet phldrT="[Texto]" custT="1"/>
      <dgm:spPr/>
      <dgm:t>
        <a:bodyPr/>
        <a:lstStyle/>
        <a:p>
          <a:r>
            <a:rPr lang="es-ES" sz="2000" dirty="0" smtClean="0">
              <a:solidFill>
                <a:srgbClr val="C00000"/>
              </a:solidFill>
            </a:rPr>
            <a:t>Programación:</a:t>
          </a:r>
          <a:endParaRPr lang="es-ES" sz="2000" dirty="0">
            <a:solidFill>
              <a:srgbClr val="C00000"/>
            </a:solidFill>
          </a:endParaRPr>
        </a:p>
      </dgm:t>
    </dgm:pt>
    <dgm:pt modelId="{631BFA16-775E-485B-B3F1-1979641E7176}" type="parTrans" cxnId="{242A4753-FB44-43C1-86B1-140CFDEEDDFD}">
      <dgm:prSet/>
      <dgm:spPr/>
      <dgm:t>
        <a:bodyPr/>
        <a:lstStyle/>
        <a:p>
          <a:endParaRPr lang="es-ES"/>
        </a:p>
      </dgm:t>
    </dgm:pt>
    <dgm:pt modelId="{6F3C90B3-AA5B-45D2-9941-61E4F6EA2F37}" type="sibTrans" cxnId="{242A4753-FB44-43C1-86B1-140CFDEEDDFD}">
      <dgm:prSet/>
      <dgm:spPr/>
      <dgm:t>
        <a:bodyPr/>
        <a:lstStyle/>
        <a:p>
          <a:endParaRPr lang="es-ES"/>
        </a:p>
      </dgm:t>
    </dgm:pt>
    <dgm:pt modelId="{3BA0C753-110F-4D1E-B3A2-165F1D6BD143}">
      <dgm:prSet phldrT="[Texto]" custT="1"/>
      <dgm:spPr/>
      <dgm:t>
        <a:bodyPr/>
        <a:lstStyle/>
        <a:p>
          <a:r>
            <a:rPr lang="es-ES" sz="2000" dirty="0" smtClean="0"/>
            <a:t>La programación informática o programación algorítmica acortada como programación, en el proceso de diseñar, codificar, depurar y mantener el código fuente de programas de computadora</a:t>
          </a:r>
          <a:r>
            <a:rPr lang="es-ES" sz="1200" dirty="0" smtClean="0"/>
            <a:t>.</a:t>
          </a:r>
          <a:endParaRPr lang="es-ES" sz="1200" dirty="0"/>
        </a:p>
      </dgm:t>
    </dgm:pt>
    <dgm:pt modelId="{B683BCA9-9041-4D6A-8B8C-A543AAC8BA4B}" type="parTrans" cxnId="{6011632E-0AB2-4C2B-81FD-A89935A51D94}">
      <dgm:prSet/>
      <dgm:spPr/>
      <dgm:t>
        <a:bodyPr/>
        <a:lstStyle/>
        <a:p>
          <a:endParaRPr lang="es-ES"/>
        </a:p>
      </dgm:t>
    </dgm:pt>
    <dgm:pt modelId="{180F5B6F-FB42-42B4-8DFC-97F29AE3A19E}" type="sibTrans" cxnId="{6011632E-0AB2-4C2B-81FD-A89935A51D94}">
      <dgm:prSet/>
      <dgm:spPr/>
      <dgm:t>
        <a:bodyPr/>
        <a:lstStyle/>
        <a:p>
          <a:endParaRPr lang="es-ES"/>
        </a:p>
      </dgm:t>
    </dgm:pt>
    <dgm:pt modelId="{F499B126-A961-4E4A-83FB-19468967B7D6}">
      <dgm:prSet phldrT="[Texto]" custT="1"/>
      <dgm:spPr/>
      <dgm:t>
        <a:bodyPr/>
        <a:lstStyle/>
        <a:p>
          <a:r>
            <a:rPr lang="es-ES" sz="1800" dirty="0" smtClean="0">
              <a:solidFill>
                <a:srgbClr val="C00000"/>
              </a:solidFill>
            </a:rPr>
            <a:t>Tipos de lenguajes de programación:</a:t>
          </a:r>
          <a:endParaRPr lang="es-ES" sz="1800" dirty="0">
            <a:solidFill>
              <a:srgbClr val="C00000"/>
            </a:solidFill>
          </a:endParaRPr>
        </a:p>
      </dgm:t>
    </dgm:pt>
    <dgm:pt modelId="{A1608D67-803C-41EB-B841-3C7157C9F99F}" type="parTrans" cxnId="{5C989655-A5D1-49BA-B731-303670853102}">
      <dgm:prSet/>
      <dgm:spPr/>
      <dgm:t>
        <a:bodyPr/>
        <a:lstStyle/>
        <a:p>
          <a:endParaRPr lang="es-ES"/>
        </a:p>
      </dgm:t>
    </dgm:pt>
    <dgm:pt modelId="{290A2521-84C4-401F-9991-8D6EF5BE85F0}" type="sibTrans" cxnId="{5C989655-A5D1-49BA-B731-303670853102}">
      <dgm:prSet/>
      <dgm:spPr/>
      <dgm:t>
        <a:bodyPr/>
        <a:lstStyle/>
        <a:p>
          <a:endParaRPr lang="es-ES"/>
        </a:p>
      </dgm:t>
    </dgm:pt>
    <dgm:pt modelId="{FFA1A7A2-92C5-4900-A644-C22B7C82CBE4}">
      <dgm:prSet phldrT="[Texto]" custT="1"/>
      <dgm:spPr/>
      <dgm:t>
        <a:bodyPr/>
        <a:lstStyle/>
        <a:p>
          <a:r>
            <a:rPr lang="es-ES" sz="1800" dirty="0" smtClean="0"/>
            <a:t>Lenguajes imperativos: Su origen es la propia arquitectura de von Neumann, que consta de una secuencia de celdas (memoria) en las cuales se pueden guardar datos e instrucciones  </a:t>
          </a:r>
          <a:endParaRPr lang="es-ES" sz="1800" dirty="0"/>
        </a:p>
      </dgm:t>
    </dgm:pt>
    <dgm:pt modelId="{EBB30A9E-CA37-4E71-91F8-14A1F372E3D1}" type="parTrans" cxnId="{73D638B4-42E5-4566-9DE5-4C6156D8387A}">
      <dgm:prSet/>
      <dgm:spPr/>
      <dgm:t>
        <a:bodyPr/>
        <a:lstStyle/>
        <a:p>
          <a:endParaRPr lang="es-ES"/>
        </a:p>
      </dgm:t>
    </dgm:pt>
    <dgm:pt modelId="{07FEEAF9-95F7-4019-B018-594118119252}" type="sibTrans" cxnId="{73D638B4-42E5-4566-9DE5-4C6156D8387A}">
      <dgm:prSet/>
      <dgm:spPr/>
      <dgm:t>
        <a:bodyPr/>
        <a:lstStyle/>
        <a:p>
          <a:endParaRPr lang="es-ES"/>
        </a:p>
      </dgm:t>
    </dgm:pt>
    <dgm:pt modelId="{530EC950-FAA2-46CD-AB99-08D1FA74272E}">
      <dgm:prSet phldrT="[Texto]" custT="1"/>
      <dgm:spPr/>
      <dgm:t>
        <a:bodyPr/>
        <a:lstStyle/>
        <a:p>
          <a:r>
            <a:rPr lang="es-ES" sz="1800" dirty="0" smtClean="0"/>
            <a:t>Ejemplo: Fortran, Algol, Pascal.</a:t>
          </a:r>
          <a:endParaRPr lang="es-ES" sz="1800" dirty="0"/>
        </a:p>
      </dgm:t>
    </dgm:pt>
    <dgm:pt modelId="{ECCE47AF-FCA8-4913-AA06-CFD4186EA2BC}" type="parTrans" cxnId="{FB57D297-07E2-4FC2-9934-68C12F08E6D4}">
      <dgm:prSet/>
      <dgm:spPr/>
      <dgm:t>
        <a:bodyPr/>
        <a:lstStyle/>
        <a:p>
          <a:endParaRPr lang="es-ES"/>
        </a:p>
      </dgm:t>
    </dgm:pt>
    <dgm:pt modelId="{6B75ABC5-7DC7-4AC9-ABF8-5E527FF36993}" type="sibTrans" cxnId="{FB57D297-07E2-4FC2-9934-68C12F08E6D4}">
      <dgm:prSet/>
      <dgm:spPr/>
      <dgm:t>
        <a:bodyPr/>
        <a:lstStyle/>
        <a:p>
          <a:endParaRPr lang="es-ES"/>
        </a:p>
      </dgm:t>
    </dgm:pt>
    <dgm:pt modelId="{26ADB6DE-0BC8-437B-AADC-1DB8FBAC4A7E}">
      <dgm:prSet phldrT="[Texto]"/>
      <dgm:spPr/>
      <dgm:t>
        <a:bodyPr/>
        <a:lstStyle/>
        <a:p>
          <a:r>
            <a:rPr lang="es-ES" sz="3100" dirty="0" smtClean="0"/>
            <a:t>Lenguajes funcionales:</a:t>
          </a:r>
          <a:endParaRPr lang="es-ES" sz="3100" dirty="0"/>
        </a:p>
      </dgm:t>
    </dgm:pt>
    <dgm:pt modelId="{89AA6689-BAC6-4FE4-B56D-9085ACB08131}" type="parTrans" cxnId="{86162148-F9A6-4713-9391-7F6B9638CCC5}">
      <dgm:prSet/>
      <dgm:spPr/>
      <dgm:t>
        <a:bodyPr/>
        <a:lstStyle/>
        <a:p>
          <a:endParaRPr lang="es-ES"/>
        </a:p>
      </dgm:t>
    </dgm:pt>
    <dgm:pt modelId="{F75768F5-BAC5-4A98-92B4-0DF16D37A577}" type="sibTrans" cxnId="{86162148-F9A6-4713-9391-7F6B9638CCC5}">
      <dgm:prSet/>
      <dgm:spPr/>
      <dgm:t>
        <a:bodyPr/>
        <a:lstStyle/>
        <a:p>
          <a:endParaRPr lang="es-ES"/>
        </a:p>
      </dgm:t>
    </dgm:pt>
    <dgm:pt modelId="{91DCB459-F285-478E-A261-81CFF075DAB0}">
      <dgm:prSet phldrT="[Texto]" custT="1"/>
      <dgm:spPr/>
      <dgm:t>
        <a:bodyPr/>
        <a:lstStyle/>
        <a:p>
          <a:r>
            <a:rPr lang="es-ES" sz="1800" dirty="0" smtClean="0"/>
            <a:t>Los matemáticos resuelven sus problemas  usando el concepto de función, que convierte datos en resultados.  Sabiendo como evaluar una función,  usando la computadora podríamos resolver automáticamente muchos problemas.</a:t>
          </a:r>
          <a:endParaRPr lang="es-ES" sz="1800" dirty="0"/>
        </a:p>
      </dgm:t>
    </dgm:pt>
    <dgm:pt modelId="{F1025E69-DCA0-49DC-9A00-9C3F95B6DA97}" type="parTrans" cxnId="{C14E0BD8-8D96-493E-8D02-23B5BF8BC05E}">
      <dgm:prSet/>
      <dgm:spPr/>
      <dgm:t>
        <a:bodyPr/>
        <a:lstStyle/>
        <a:p>
          <a:endParaRPr lang="es-ES"/>
        </a:p>
      </dgm:t>
    </dgm:pt>
    <dgm:pt modelId="{EE0706F9-0B27-489F-A9E7-FF93EC5A3B27}" type="sibTrans" cxnId="{C14E0BD8-8D96-493E-8D02-23B5BF8BC05E}">
      <dgm:prSet/>
      <dgm:spPr/>
      <dgm:t>
        <a:bodyPr/>
        <a:lstStyle/>
        <a:p>
          <a:endParaRPr lang="es-ES"/>
        </a:p>
      </dgm:t>
    </dgm:pt>
    <dgm:pt modelId="{D66272B8-5569-42EF-AD74-986D61749C43}" type="pres">
      <dgm:prSet presAssocID="{9688EAFD-8CD2-4871-863E-D6BAA5E46A96}" presName="linear" presStyleCnt="0">
        <dgm:presLayoutVars>
          <dgm:dir/>
          <dgm:resizeHandles val="exact"/>
        </dgm:presLayoutVars>
      </dgm:prSet>
      <dgm:spPr/>
    </dgm:pt>
    <dgm:pt modelId="{BFB33F8B-43BD-4172-BC69-0E5BE0F66F00}" type="pres">
      <dgm:prSet presAssocID="{721C2E52-74F3-47FB-A34A-26193AC698C8}" presName="comp" presStyleCnt="0"/>
      <dgm:spPr/>
    </dgm:pt>
    <dgm:pt modelId="{F2000671-86EF-4E95-B6FB-83EBDF2EAA22}" type="pres">
      <dgm:prSet presAssocID="{721C2E52-74F3-47FB-A34A-26193AC698C8}" presName="box" presStyleLbl="node1" presStyleIdx="0" presStyleCnt="3" custLinFactNeighborX="-884" custLinFactNeighborY="4345"/>
      <dgm:spPr/>
      <dgm:t>
        <a:bodyPr/>
        <a:lstStyle/>
        <a:p>
          <a:endParaRPr lang="es-ES"/>
        </a:p>
      </dgm:t>
    </dgm:pt>
    <dgm:pt modelId="{8553A60B-CE76-482D-855B-A2DC2D7C7005}" type="pres">
      <dgm:prSet presAssocID="{721C2E52-74F3-47FB-A34A-26193AC698C8}" presName="img" presStyleLbl="fgImgPlace1" presStyleIdx="0" presStyleCnt="3" custLinFactNeighborX="2211" custLinFactNeighborY="-142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8C9C901E-77E9-40F5-AA6F-F36260EE4B52}" type="pres">
      <dgm:prSet presAssocID="{721C2E52-74F3-47FB-A34A-26193AC698C8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06D4993-5E40-411D-8F1D-4B486F824C48}" type="pres">
      <dgm:prSet presAssocID="{6F3C90B3-AA5B-45D2-9941-61E4F6EA2F37}" presName="spacer" presStyleCnt="0"/>
      <dgm:spPr/>
    </dgm:pt>
    <dgm:pt modelId="{D26A6E54-4FB1-4296-9F2C-BF6EE1BDE628}" type="pres">
      <dgm:prSet presAssocID="{F499B126-A961-4E4A-83FB-19468967B7D6}" presName="comp" presStyleCnt="0"/>
      <dgm:spPr/>
    </dgm:pt>
    <dgm:pt modelId="{705C0FEE-16CF-4DA0-BA77-B36211FBE687}" type="pres">
      <dgm:prSet presAssocID="{F499B126-A961-4E4A-83FB-19468967B7D6}" presName="box" presStyleLbl="node1" presStyleIdx="1" presStyleCnt="3" custLinFactNeighborY="-960"/>
      <dgm:spPr/>
      <dgm:t>
        <a:bodyPr/>
        <a:lstStyle/>
        <a:p>
          <a:endParaRPr lang="es-ES"/>
        </a:p>
      </dgm:t>
    </dgm:pt>
    <dgm:pt modelId="{9B55E8B1-2B30-4480-95BB-B8E259EE06FF}" type="pres">
      <dgm:prSet presAssocID="{F499B126-A961-4E4A-83FB-19468967B7D6}" presName="img" presStyleLbl="fgImgPlace1" presStyleIdx="1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BA4C8B03-989C-4A73-BA37-F9144DF32B09}" type="pres">
      <dgm:prSet presAssocID="{F499B126-A961-4E4A-83FB-19468967B7D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8C33F8D-62EC-4852-83B6-B862F91493A9}" type="pres">
      <dgm:prSet presAssocID="{290A2521-84C4-401F-9991-8D6EF5BE85F0}" presName="spacer" presStyleCnt="0"/>
      <dgm:spPr/>
    </dgm:pt>
    <dgm:pt modelId="{429C0569-2BDE-40F5-88C9-6E31F2EB847C}" type="pres">
      <dgm:prSet presAssocID="{26ADB6DE-0BC8-437B-AADC-1DB8FBAC4A7E}" presName="comp" presStyleCnt="0"/>
      <dgm:spPr/>
    </dgm:pt>
    <dgm:pt modelId="{A19A4177-190D-4BC5-AE9F-80B914660CDE}" type="pres">
      <dgm:prSet presAssocID="{26ADB6DE-0BC8-437B-AADC-1DB8FBAC4A7E}" presName="box" presStyleLbl="node1" presStyleIdx="2" presStyleCnt="3" custLinFactNeighborX="-408" custLinFactNeighborY="-4798"/>
      <dgm:spPr/>
      <dgm:t>
        <a:bodyPr/>
        <a:lstStyle/>
        <a:p>
          <a:endParaRPr lang="es-ES"/>
        </a:p>
      </dgm:t>
    </dgm:pt>
    <dgm:pt modelId="{24CE2CEA-2C13-4107-A41D-424E340BE624}" type="pres">
      <dgm:prSet presAssocID="{26ADB6DE-0BC8-437B-AADC-1DB8FBAC4A7E}" presName="img" presStyleLbl="fgImgPlace1" presStyleIdx="2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3884D9CD-F965-4DA0-AB67-8D0A4960D82B}" type="pres">
      <dgm:prSet presAssocID="{26ADB6DE-0BC8-437B-AADC-1DB8FBAC4A7E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B57D297-07E2-4FC2-9934-68C12F08E6D4}" srcId="{F499B126-A961-4E4A-83FB-19468967B7D6}" destId="{530EC950-FAA2-46CD-AB99-08D1FA74272E}" srcOrd="1" destOrd="0" parTransId="{ECCE47AF-FCA8-4913-AA06-CFD4186EA2BC}" sibTransId="{6B75ABC5-7DC7-4AC9-ABF8-5E527FF36993}"/>
    <dgm:cxn modelId="{A796666D-CF54-4B53-923B-76618292C905}" type="presOf" srcId="{721C2E52-74F3-47FB-A34A-26193AC698C8}" destId="{F2000671-86EF-4E95-B6FB-83EBDF2EAA22}" srcOrd="0" destOrd="0" presId="urn:microsoft.com/office/officeart/2005/8/layout/vList4"/>
    <dgm:cxn modelId="{326BFF14-8BB7-4A18-B304-DAF66C33DBC0}" type="presOf" srcId="{91DCB459-F285-478E-A261-81CFF075DAB0}" destId="{A19A4177-190D-4BC5-AE9F-80B914660CDE}" srcOrd="0" destOrd="1" presId="urn:microsoft.com/office/officeart/2005/8/layout/vList4"/>
    <dgm:cxn modelId="{FB55094A-8526-4C3C-BBC6-5BE654F1FA7C}" type="presOf" srcId="{26ADB6DE-0BC8-437B-AADC-1DB8FBAC4A7E}" destId="{A19A4177-190D-4BC5-AE9F-80B914660CDE}" srcOrd="0" destOrd="0" presId="urn:microsoft.com/office/officeart/2005/8/layout/vList4"/>
    <dgm:cxn modelId="{44732636-E56E-4658-91A5-0502BCD777DB}" type="presOf" srcId="{FFA1A7A2-92C5-4900-A644-C22B7C82CBE4}" destId="{BA4C8B03-989C-4A73-BA37-F9144DF32B09}" srcOrd="1" destOrd="1" presId="urn:microsoft.com/office/officeart/2005/8/layout/vList4"/>
    <dgm:cxn modelId="{C9CE923F-2563-4732-9A27-D54FE0751A33}" type="presOf" srcId="{9688EAFD-8CD2-4871-863E-D6BAA5E46A96}" destId="{D66272B8-5569-42EF-AD74-986D61749C43}" srcOrd="0" destOrd="0" presId="urn:microsoft.com/office/officeart/2005/8/layout/vList4"/>
    <dgm:cxn modelId="{0822F4F9-EAD2-42DB-BEB6-8AC4A346D84C}" type="presOf" srcId="{530EC950-FAA2-46CD-AB99-08D1FA74272E}" destId="{BA4C8B03-989C-4A73-BA37-F9144DF32B09}" srcOrd="1" destOrd="2" presId="urn:microsoft.com/office/officeart/2005/8/layout/vList4"/>
    <dgm:cxn modelId="{242A4753-FB44-43C1-86B1-140CFDEEDDFD}" srcId="{9688EAFD-8CD2-4871-863E-D6BAA5E46A96}" destId="{721C2E52-74F3-47FB-A34A-26193AC698C8}" srcOrd="0" destOrd="0" parTransId="{631BFA16-775E-485B-B3F1-1979641E7176}" sibTransId="{6F3C90B3-AA5B-45D2-9941-61E4F6EA2F37}"/>
    <dgm:cxn modelId="{86162148-F9A6-4713-9391-7F6B9638CCC5}" srcId="{9688EAFD-8CD2-4871-863E-D6BAA5E46A96}" destId="{26ADB6DE-0BC8-437B-AADC-1DB8FBAC4A7E}" srcOrd="2" destOrd="0" parTransId="{89AA6689-BAC6-4FE4-B56D-9085ACB08131}" sibTransId="{F75768F5-BAC5-4A98-92B4-0DF16D37A577}"/>
    <dgm:cxn modelId="{73D638B4-42E5-4566-9DE5-4C6156D8387A}" srcId="{F499B126-A961-4E4A-83FB-19468967B7D6}" destId="{FFA1A7A2-92C5-4900-A644-C22B7C82CBE4}" srcOrd="0" destOrd="0" parTransId="{EBB30A9E-CA37-4E71-91F8-14A1F372E3D1}" sibTransId="{07FEEAF9-95F7-4019-B018-594118119252}"/>
    <dgm:cxn modelId="{E1306950-3060-4A68-BB23-2DFCA0DCE4DA}" type="presOf" srcId="{3BA0C753-110F-4D1E-B3A2-165F1D6BD143}" destId="{8C9C901E-77E9-40F5-AA6F-F36260EE4B52}" srcOrd="1" destOrd="1" presId="urn:microsoft.com/office/officeart/2005/8/layout/vList4"/>
    <dgm:cxn modelId="{5C989655-A5D1-49BA-B731-303670853102}" srcId="{9688EAFD-8CD2-4871-863E-D6BAA5E46A96}" destId="{F499B126-A961-4E4A-83FB-19468967B7D6}" srcOrd="1" destOrd="0" parTransId="{A1608D67-803C-41EB-B841-3C7157C9F99F}" sibTransId="{290A2521-84C4-401F-9991-8D6EF5BE85F0}"/>
    <dgm:cxn modelId="{D780AEE6-E4BF-49BA-9D81-430E29AB7D8E}" type="presOf" srcId="{F499B126-A961-4E4A-83FB-19468967B7D6}" destId="{705C0FEE-16CF-4DA0-BA77-B36211FBE687}" srcOrd="0" destOrd="0" presId="urn:microsoft.com/office/officeart/2005/8/layout/vList4"/>
    <dgm:cxn modelId="{C14E0BD8-8D96-493E-8D02-23B5BF8BC05E}" srcId="{26ADB6DE-0BC8-437B-AADC-1DB8FBAC4A7E}" destId="{91DCB459-F285-478E-A261-81CFF075DAB0}" srcOrd="0" destOrd="0" parTransId="{F1025E69-DCA0-49DC-9A00-9C3F95B6DA97}" sibTransId="{EE0706F9-0B27-489F-A9E7-FF93EC5A3B27}"/>
    <dgm:cxn modelId="{922D488B-7708-4D4A-BD8F-579D67BB213F}" type="presOf" srcId="{91DCB459-F285-478E-A261-81CFF075DAB0}" destId="{3884D9CD-F965-4DA0-AB67-8D0A4960D82B}" srcOrd="1" destOrd="1" presId="urn:microsoft.com/office/officeart/2005/8/layout/vList4"/>
    <dgm:cxn modelId="{6011632E-0AB2-4C2B-81FD-A89935A51D94}" srcId="{721C2E52-74F3-47FB-A34A-26193AC698C8}" destId="{3BA0C753-110F-4D1E-B3A2-165F1D6BD143}" srcOrd="0" destOrd="0" parTransId="{B683BCA9-9041-4D6A-8B8C-A543AAC8BA4B}" sibTransId="{180F5B6F-FB42-42B4-8DFC-97F29AE3A19E}"/>
    <dgm:cxn modelId="{63F0DCB4-4066-47CC-8E8C-A7734BB335FF}" type="presOf" srcId="{530EC950-FAA2-46CD-AB99-08D1FA74272E}" destId="{705C0FEE-16CF-4DA0-BA77-B36211FBE687}" srcOrd="0" destOrd="2" presId="urn:microsoft.com/office/officeart/2005/8/layout/vList4"/>
    <dgm:cxn modelId="{04FD5210-537C-4400-8DD2-4DEC7F1F4415}" type="presOf" srcId="{FFA1A7A2-92C5-4900-A644-C22B7C82CBE4}" destId="{705C0FEE-16CF-4DA0-BA77-B36211FBE687}" srcOrd="0" destOrd="1" presId="urn:microsoft.com/office/officeart/2005/8/layout/vList4"/>
    <dgm:cxn modelId="{FEA1306F-079B-450A-BDE6-57AF92FC7205}" type="presOf" srcId="{F499B126-A961-4E4A-83FB-19468967B7D6}" destId="{BA4C8B03-989C-4A73-BA37-F9144DF32B09}" srcOrd="1" destOrd="0" presId="urn:microsoft.com/office/officeart/2005/8/layout/vList4"/>
    <dgm:cxn modelId="{7B6C582B-B8E9-4884-A3E0-D1F02AA2BEA1}" type="presOf" srcId="{721C2E52-74F3-47FB-A34A-26193AC698C8}" destId="{8C9C901E-77E9-40F5-AA6F-F36260EE4B52}" srcOrd="1" destOrd="0" presId="urn:microsoft.com/office/officeart/2005/8/layout/vList4"/>
    <dgm:cxn modelId="{2E4F16C1-6D3A-45A1-9468-6EA430392761}" type="presOf" srcId="{26ADB6DE-0BC8-437B-AADC-1DB8FBAC4A7E}" destId="{3884D9CD-F965-4DA0-AB67-8D0A4960D82B}" srcOrd="1" destOrd="0" presId="urn:microsoft.com/office/officeart/2005/8/layout/vList4"/>
    <dgm:cxn modelId="{19B2A433-3B40-44DD-AB7A-618DCCDD1058}" type="presOf" srcId="{3BA0C753-110F-4D1E-B3A2-165F1D6BD143}" destId="{F2000671-86EF-4E95-B6FB-83EBDF2EAA22}" srcOrd="0" destOrd="1" presId="urn:microsoft.com/office/officeart/2005/8/layout/vList4"/>
    <dgm:cxn modelId="{2DF47800-552E-474E-A46D-AA2CCC15DBBA}" type="presParOf" srcId="{D66272B8-5569-42EF-AD74-986D61749C43}" destId="{BFB33F8B-43BD-4172-BC69-0E5BE0F66F00}" srcOrd="0" destOrd="0" presId="urn:microsoft.com/office/officeart/2005/8/layout/vList4"/>
    <dgm:cxn modelId="{23C0428C-6CB6-4B56-B4E8-382C13201EEC}" type="presParOf" srcId="{BFB33F8B-43BD-4172-BC69-0E5BE0F66F00}" destId="{F2000671-86EF-4E95-B6FB-83EBDF2EAA22}" srcOrd="0" destOrd="0" presId="urn:microsoft.com/office/officeart/2005/8/layout/vList4"/>
    <dgm:cxn modelId="{8E66F88F-60B6-4225-86A3-42322D2DAA89}" type="presParOf" srcId="{BFB33F8B-43BD-4172-BC69-0E5BE0F66F00}" destId="{8553A60B-CE76-482D-855B-A2DC2D7C7005}" srcOrd="1" destOrd="0" presId="urn:microsoft.com/office/officeart/2005/8/layout/vList4"/>
    <dgm:cxn modelId="{9ECD86B2-EE3B-4BD3-9E43-97D877A6D2B9}" type="presParOf" srcId="{BFB33F8B-43BD-4172-BC69-0E5BE0F66F00}" destId="{8C9C901E-77E9-40F5-AA6F-F36260EE4B52}" srcOrd="2" destOrd="0" presId="urn:microsoft.com/office/officeart/2005/8/layout/vList4"/>
    <dgm:cxn modelId="{D03C516E-03E2-45A2-825D-3B034D3FF9F7}" type="presParOf" srcId="{D66272B8-5569-42EF-AD74-986D61749C43}" destId="{506D4993-5E40-411D-8F1D-4B486F824C48}" srcOrd="1" destOrd="0" presId="urn:microsoft.com/office/officeart/2005/8/layout/vList4"/>
    <dgm:cxn modelId="{729FA5B7-009A-4B4C-AE03-D2E380820A07}" type="presParOf" srcId="{D66272B8-5569-42EF-AD74-986D61749C43}" destId="{D26A6E54-4FB1-4296-9F2C-BF6EE1BDE628}" srcOrd="2" destOrd="0" presId="urn:microsoft.com/office/officeart/2005/8/layout/vList4"/>
    <dgm:cxn modelId="{A8F6D76E-D882-403B-A520-263533467C81}" type="presParOf" srcId="{D26A6E54-4FB1-4296-9F2C-BF6EE1BDE628}" destId="{705C0FEE-16CF-4DA0-BA77-B36211FBE687}" srcOrd="0" destOrd="0" presId="urn:microsoft.com/office/officeart/2005/8/layout/vList4"/>
    <dgm:cxn modelId="{37F921E2-BEB5-4A7F-B355-377C43608C98}" type="presParOf" srcId="{D26A6E54-4FB1-4296-9F2C-BF6EE1BDE628}" destId="{9B55E8B1-2B30-4480-95BB-B8E259EE06FF}" srcOrd="1" destOrd="0" presId="urn:microsoft.com/office/officeart/2005/8/layout/vList4"/>
    <dgm:cxn modelId="{AFC468BD-0A0E-4F59-8576-A6AD16435841}" type="presParOf" srcId="{D26A6E54-4FB1-4296-9F2C-BF6EE1BDE628}" destId="{BA4C8B03-989C-4A73-BA37-F9144DF32B09}" srcOrd="2" destOrd="0" presId="urn:microsoft.com/office/officeart/2005/8/layout/vList4"/>
    <dgm:cxn modelId="{D1BC5F2A-5970-4BD8-AF2B-3C4DAA983E6E}" type="presParOf" srcId="{D66272B8-5569-42EF-AD74-986D61749C43}" destId="{B8C33F8D-62EC-4852-83B6-B862F91493A9}" srcOrd="3" destOrd="0" presId="urn:microsoft.com/office/officeart/2005/8/layout/vList4"/>
    <dgm:cxn modelId="{DA745E09-44B3-4470-9AD2-5DEF780D6C20}" type="presParOf" srcId="{D66272B8-5569-42EF-AD74-986D61749C43}" destId="{429C0569-2BDE-40F5-88C9-6E31F2EB847C}" srcOrd="4" destOrd="0" presId="urn:microsoft.com/office/officeart/2005/8/layout/vList4"/>
    <dgm:cxn modelId="{0BB5A81D-FA08-4BCF-A2C5-80CCA8AFAC53}" type="presParOf" srcId="{429C0569-2BDE-40F5-88C9-6E31F2EB847C}" destId="{A19A4177-190D-4BC5-AE9F-80B914660CDE}" srcOrd="0" destOrd="0" presId="urn:microsoft.com/office/officeart/2005/8/layout/vList4"/>
    <dgm:cxn modelId="{BB2FD9B8-E366-4407-920C-CAC1978EF3D0}" type="presParOf" srcId="{429C0569-2BDE-40F5-88C9-6E31F2EB847C}" destId="{24CE2CEA-2C13-4107-A41D-424E340BE624}" srcOrd="1" destOrd="0" presId="urn:microsoft.com/office/officeart/2005/8/layout/vList4"/>
    <dgm:cxn modelId="{8B6B1A9B-E0BB-4218-8959-F53A24FC8434}" type="presParOf" srcId="{429C0569-2BDE-40F5-88C9-6E31F2EB847C}" destId="{3884D9CD-F965-4DA0-AB67-8D0A4960D82B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B8D56C-F53E-4D78-A037-CC7EFD15AA0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D293249-3A20-43B3-86D2-A2B803E31FD3}">
      <dgm:prSet phldrT="[Texto]" custT="1"/>
      <dgm:spPr/>
      <dgm:t>
        <a:bodyPr/>
        <a:lstStyle/>
        <a:p>
          <a:r>
            <a:rPr lang="es-ES" sz="2400" dirty="0" smtClean="0"/>
            <a:t>Es aquel que se realiza de manera anticipado con el fin de prevenir el surgimiento de averías en los artefactos, equipo electrónicos, vehículos automotores maquinarias pesadas, etc</a:t>
          </a:r>
          <a:r>
            <a:rPr lang="es-ES" sz="1000" dirty="0" smtClean="0"/>
            <a:t>.   </a:t>
          </a:r>
          <a:endParaRPr lang="es-ES" sz="1000" dirty="0"/>
        </a:p>
      </dgm:t>
    </dgm:pt>
    <dgm:pt modelId="{8754FB88-2889-4D6C-A456-FBB109EF0A6A}" type="parTrans" cxnId="{11A54664-1D1D-4DC3-B2B4-6C482AF1CCDE}">
      <dgm:prSet/>
      <dgm:spPr/>
      <dgm:t>
        <a:bodyPr/>
        <a:lstStyle/>
        <a:p>
          <a:endParaRPr lang="es-ES"/>
        </a:p>
      </dgm:t>
    </dgm:pt>
    <dgm:pt modelId="{03C95F97-37C0-48AA-BF4E-C77FC500012E}" type="sibTrans" cxnId="{11A54664-1D1D-4DC3-B2B4-6C482AF1CCDE}">
      <dgm:prSet/>
      <dgm:spPr/>
      <dgm:t>
        <a:bodyPr/>
        <a:lstStyle/>
        <a:p>
          <a:endParaRPr lang="es-ES"/>
        </a:p>
      </dgm:t>
    </dgm:pt>
    <dgm:pt modelId="{12C9BBDD-ED4A-4D36-9162-EE060A89FDB8}">
      <dgm:prSet phldrT="[Texto]" custT="1"/>
      <dgm:spPr/>
      <dgm:t>
        <a:bodyPr/>
        <a:lstStyle/>
        <a:p>
          <a:r>
            <a:rPr lang="es-ES" sz="2400" dirty="0" smtClean="0"/>
            <a:t>Mantenimiento correctivo: Corregir o reparar los defectos  de los equipos y maquinarias. No obstante, cuando se realiza de manera inmediata el mantenimiento correctivo del el equipo.</a:t>
          </a:r>
          <a:endParaRPr lang="es-ES" sz="2400" dirty="0"/>
        </a:p>
      </dgm:t>
    </dgm:pt>
    <dgm:pt modelId="{D0E1C65C-C5C0-4D93-8982-D9AFE4AB284A}" type="parTrans" cxnId="{F3BDF00D-6C07-4F3A-B9F5-E768D53E2538}">
      <dgm:prSet/>
      <dgm:spPr/>
      <dgm:t>
        <a:bodyPr/>
        <a:lstStyle/>
        <a:p>
          <a:endParaRPr lang="es-ES"/>
        </a:p>
      </dgm:t>
    </dgm:pt>
    <dgm:pt modelId="{D39B6AAD-CAF3-4E86-BE91-91163147C552}" type="sibTrans" cxnId="{F3BDF00D-6C07-4F3A-B9F5-E768D53E2538}">
      <dgm:prSet/>
      <dgm:spPr/>
      <dgm:t>
        <a:bodyPr/>
        <a:lstStyle/>
        <a:p>
          <a:endParaRPr lang="es-ES"/>
        </a:p>
      </dgm:t>
    </dgm:pt>
    <dgm:pt modelId="{33B20885-D64F-4D46-96FF-0C0BDD050674}">
      <dgm:prSet phldrT="[Texto]" custT="1"/>
      <dgm:spPr/>
      <dgm:t>
        <a:bodyPr/>
        <a:lstStyle/>
        <a:p>
          <a:r>
            <a:rPr lang="es-ES" sz="2400" dirty="0" smtClean="0"/>
            <a:t>Mantenimiento predictivo: consiste en predecir las futuras fallas del equipo, automóviles o maquinarias. El mantenimiento predictivo se efectúa cuando la maquinaria presenta una señal. Por ejemplo: ruido vibración, temperaturas entre otros.</a:t>
          </a:r>
          <a:endParaRPr lang="es-ES" sz="2400" dirty="0"/>
        </a:p>
      </dgm:t>
    </dgm:pt>
    <dgm:pt modelId="{F6A35AB6-530D-4A78-90C7-EA69BE43E6D5}" type="parTrans" cxnId="{E393CE5C-6A24-4AA0-B4E9-A52733917E40}">
      <dgm:prSet/>
      <dgm:spPr/>
      <dgm:t>
        <a:bodyPr/>
        <a:lstStyle/>
        <a:p>
          <a:endParaRPr lang="es-ES"/>
        </a:p>
      </dgm:t>
    </dgm:pt>
    <dgm:pt modelId="{856C3899-DFB8-4201-B898-EF7BF6614AEE}" type="sibTrans" cxnId="{E393CE5C-6A24-4AA0-B4E9-A52733917E40}">
      <dgm:prSet/>
      <dgm:spPr/>
      <dgm:t>
        <a:bodyPr/>
        <a:lstStyle/>
        <a:p>
          <a:endParaRPr lang="es-ES"/>
        </a:p>
      </dgm:t>
    </dgm:pt>
    <dgm:pt modelId="{CFF2D71C-E821-4DF5-969E-81A59BC0B38C}" type="pres">
      <dgm:prSet presAssocID="{9DB8D56C-F53E-4D78-A037-CC7EFD15AA06}" presName="linear" presStyleCnt="0">
        <dgm:presLayoutVars>
          <dgm:dir/>
          <dgm:animLvl val="lvl"/>
          <dgm:resizeHandles val="exact"/>
        </dgm:presLayoutVars>
      </dgm:prSet>
      <dgm:spPr/>
    </dgm:pt>
    <dgm:pt modelId="{20C9CFFC-B32C-40BC-9FB8-D5DFE796C19E}" type="pres">
      <dgm:prSet presAssocID="{2D293249-3A20-43B3-86D2-A2B803E31FD3}" presName="parentLin" presStyleCnt="0"/>
      <dgm:spPr/>
    </dgm:pt>
    <dgm:pt modelId="{F0F24CD5-09D1-452C-87CA-A21A3109F28E}" type="pres">
      <dgm:prSet presAssocID="{2D293249-3A20-43B3-86D2-A2B803E31FD3}" presName="parentLeftMargin" presStyleLbl="node1" presStyleIdx="0" presStyleCnt="3"/>
      <dgm:spPr/>
    </dgm:pt>
    <dgm:pt modelId="{6CB339EA-2DE5-4425-BEC3-3D5AC022B454}" type="pres">
      <dgm:prSet presAssocID="{2D293249-3A20-43B3-86D2-A2B803E31FD3}" presName="parentText" presStyleLbl="node1" presStyleIdx="0" presStyleCnt="3" custScaleX="142857" custScaleY="591398" custLinFactNeighborX="-33539" custLinFactNeighborY="-86609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2AB7AD4-EEAB-486A-B1BD-9A96AE8ECF70}" type="pres">
      <dgm:prSet presAssocID="{2D293249-3A20-43B3-86D2-A2B803E31FD3}" presName="negativeSpace" presStyleCnt="0"/>
      <dgm:spPr/>
    </dgm:pt>
    <dgm:pt modelId="{0B90E83B-8052-46E9-A142-7619E37605E2}" type="pres">
      <dgm:prSet presAssocID="{2D293249-3A20-43B3-86D2-A2B803E31FD3}" presName="childText" presStyleLbl="conFgAcc1" presStyleIdx="0" presStyleCnt="3" custLinFactY="1657566" custLinFactNeighborX="6338" custLinFactNeighborY="1700000">
        <dgm:presLayoutVars>
          <dgm:bulletEnabled val="1"/>
        </dgm:presLayoutVars>
      </dgm:prSet>
      <dgm:spPr/>
    </dgm:pt>
    <dgm:pt modelId="{9816C166-0247-4D3B-81D4-E588D25C8FC0}" type="pres">
      <dgm:prSet presAssocID="{03C95F97-37C0-48AA-BF4E-C77FC500012E}" presName="spaceBetweenRectangles" presStyleCnt="0"/>
      <dgm:spPr/>
    </dgm:pt>
    <dgm:pt modelId="{98153937-E5D9-4F93-B3F2-88B7D7058228}" type="pres">
      <dgm:prSet presAssocID="{12C9BBDD-ED4A-4D36-9162-EE060A89FDB8}" presName="parentLin" presStyleCnt="0"/>
      <dgm:spPr/>
    </dgm:pt>
    <dgm:pt modelId="{9E97FE50-9908-4CD0-84E1-9CD3E44C0D69}" type="pres">
      <dgm:prSet presAssocID="{12C9BBDD-ED4A-4D36-9162-EE060A89FDB8}" presName="parentLeftMargin" presStyleLbl="node1" presStyleIdx="0" presStyleCnt="3"/>
      <dgm:spPr/>
    </dgm:pt>
    <dgm:pt modelId="{3A4655B7-971D-4D6D-8383-929A3243E410}" type="pres">
      <dgm:prSet presAssocID="{12C9BBDD-ED4A-4D36-9162-EE060A89FDB8}" presName="parentText" presStyleLbl="node1" presStyleIdx="1" presStyleCnt="3" custScaleX="142857" custScaleY="606148" custLinFactNeighborX="-31683" custLinFactNeighborY="26719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1B81450-B409-4E35-B157-B02962FDD1B2}" type="pres">
      <dgm:prSet presAssocID="{12C9BBDD-ED4A-4D36-9162-EE060A89FDB8}" presName="negativeSpace" presStyleCnt="0"/>
      <dgm:spPr/>
    </dgm:pt>
    <dgm:pt modelId="{4D33E811-9D78-458E-8800-C33612DFDC47}" type="pres">
      <dgm:prSet presAssocID="{12C9BBDD-ED4A-4D36-9162-EE060A89FDB8}" presName="childText" presStyleLbl="conFgAcc1" presStyleIdx="1" presStyleCnt="3" custFlipVert="0" custScaleY="176876" custLinFactY="700000" custLinFactNeighborY="723196">
        <dgm:presLayoutVars>
          <dgm:bulletEnabled val="1"/>
        </dgm:presLayoutVars>
      </dgm:prSet>
      <dgm:spPr/>
    </dgm:pt>
    <dgm:pt modelId="{084B89E3-578F-4352-94DE-5381281BCF2D}" type="pres">
      <dgm:prSet presAssocID="{D39B6AAD-CAF3-4E86-BE91-91163147C552}" presName="spaceBetweenRectangles" presStyleCnt="0"/>
      <dgm:spPr/>
    </dgm:pt>
    <dgm:pt modelId="{8A6C234E-DF27-4DFF-AF2A-793BE74CA68B}" type="pres">
      <dgm:prSet presAssocID="{33B20885-D64F-4D46-96FF-0C0BDD050674}" presName="parentLin" presStyleCnt="0"/>
      <dgm:spPr/>
    </dgm:pt>
    <dgm:pt modelId="{E7E23825-A1B6-404E-9BCA-450A4E0FCB0C}" type="pres">
      <dgm:prSet presAssocID="{33B20885-D64F-4D46-96FF-0C0BDD050674}" presName="parentLeftMargin" presStyleLbl="node1" presStyleIdx="1" presStyleCnt="3"/>
      <dgm:spPr/>
    </dgm:pt>
    <dgm:pt modelId="{7FB16128-5743-457F-BAF9-D73CD8FAA14F}" type="pres">
      <dgm:prSet presAssocID="{33B20885-D64F-4D46-96FF-0C0BDD050674}" presName="parentText" presStyleLbl="node1" presStyleIdx="2" presStyleCnt="3" custScaleX="142857" custScaleY="643733" custLinFactNeighborX="-36635" custLinFactNeighborY="2400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F424C61-AB99-4C49-8F3B-EEF118669267}" type="pres">
      <dgm:prSet presAssocID="{33B20885-D64F-4D46-96FF-0C0BDD050674}" presName="negativeSpace" presStyleCnt="0"/>
      <dgm:spPr/>
    </dgm:pt>
    <dgm:pt modelId="{4CE8BD03-8C0A-4D58-B574-8035014A7364}" type="pres">
      <dgm:prSet presAssocID="{33B20885-D64F-4D46-96FF-0C0BDD05067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393CE5C-6A24-4AA0-B4E9-A52733917E40}" srcId="{9DB8D56C-F53E-4D78-A037-CC7EFD15AA06}" destId="{33B20885-D64F-4D46-96FF-0C0BDD050674}" srcOrd="2" destOrd="0" parTransId="{F6A35AB6-530D-4A78-90C7-EA69BE43E6D5}" sibTransId="{856C3899-DFB8-4201-B898-EF7BF6614AEE}"/>
    <dgm:cxn modelId="{023320A5-2DF3-4B3A-8783-95BD46C3315C}" type="presOf" srcId="{2D293249-3A20-43B3-86D2-A2B803E31FD3}" destId="{F0F24CD5-09D1-452C-87CA-A21A3109F28E}" srcOrd="0" destOrd="0" presId="urn:microsoft.com/office/officeart/2005/8/layout/list1"/>
    <dgm:cxn modelId="{50BA7781-3237-4590-9594-FBEC0D213ACD}" type="presOf" srcId="{12C9BBDD-ED4A-4D36-9162-EE060A89FDB8}" destId="{3A4655B7-971D-4D6D-8383-929A3243E410}" srcOrd="1" destOrd="0" presId="urn:microsoft.com/office/officeart/2005/8/layout/list1"/>
    <dgm:cxn modelId="{887EE60E-7BDF-43C2-81C6-C73B944A653C}" type="presOf" srcId="{9DB8D56C-F53E-4D78-A037-CC7EFD15AA06}" destId="{CFF2D71C-E821-4DF5-969E-81A59BC0B38C}" srcOrd="0" destOrd="0" presId="urn:microsoft.com/office/officeart/2005/8/layout/list1"/>
    <dgm:cxn modelId="{F3C82787-199B-468A-90E2-A0498D62E6C1}" type="presOf" srcId="{2D293249-3A20-43B3-86D2-A2B803E31FD3}" destId="{6CB339EA-2DE5-4425-BEC3-3D5AC022B454}" srcOrd="1" destOrd="0" presId="urn:microsoft.com/office/officeart/2005/8/layout/list1"/>
    <dgm:cxn modelId="{240291A1-96C2-47CA-8A3F-27762F07989C}" type="presOf" srcId="{33B20885-D64F-4D46-96FF-0C0BDD050674}" destId="{E7E23825-A1B6-404E-9BCA-450A4E0FCB0C}" srcOrd="0" destOrd="0" presId="urn:microsoft.com/office/officeart/2005/8/layout/list1"/>
    <dgm:cxn modelId="{11A54664-1D1D-4DC3-B2B4-6C482AF1CCDE}" srcId="{9DB8D56C-F53E-4D78-A037-CC7EFD15AA06}" destId="{2D293249-3A20-43B3-86D2-A2B803E31FD3}" srcOrd="0" destOrd="0" parTransId="{8754FB88-2889-4D6C-A456-FBB109EF0A6A}" sibTransId="{03C95F97-37C0-48AA-BF4E-C77FC500012E}"/>
    <dgm:cxn modelId="{2DA7C281-231C-4EBE-AAA3-7423E2B4BA74}" type="presOf" srcId="{33B20885-D64F-4D46-96FF-0C0BDD050674}" destId="{7FB16128-5743-457F-BAF9-D73CD8FAA14F}" srcOrd="1" destOrd="0" presId="urn:microsoft.com/office/officeart/2005/8/layout/list1"/>
    <dgm:cxn modelId="{8BD79ECF-4192-4873-9290-0BCEC3BC46BC}" type="presOf" srcId="{12C9BBDD-ED4A-4D36-9162-EE060A89FDB8}" destId="{9E97FE50-9908-4CD0-84E1-9CD3E44C0D69}" srcOrd="0" destOrd="0" presId="urn:microsoft.com/office/officeart/2005/8/layout/list1"/>
    <dgm:cxn modelId="{F3BDF00D-6C07-4F3A-B9F5-E768D53E2538}" srcId="{9DB8D56C-F53E-4D78-A037-CC7EFD15AA06}" destId="{12C9BBDD-ED4A-4D36-9162-EE060A89FDB8}" srcOrd="1" destOrd="0" parTransId="{D0E1C65C-C5C0-4D93-8982-D9AFE4AB284A}" sibTransId="{D39B6AAD-CAF3-4E86-BE91-91163147C552}"/>
    <dgm:cxn modelId="{A4977391-E179-4059-896F-E468E31AB0F3}" type="presParOf" srcId="{CFF2D71C-E821-4DF5-969E-81A59BC0B38C}" destId="{20C9CFFC-B32C-40BC-9FB8-D5DFE796C19E}" srcOrd="0" destOrd="0" presId="urn:microsoft.com/office/officeart/2005/8/layout/list1"/>
    <dgm:cxn modelId="{A720C875-B3D1-4EB0-AB7A-C2F83896FC59}" type="presParOf" srcId="{20C9CFFC-B32C-40BC-9FB8-D5DFE796C19E}" destId="{F0F24CD5-09D1-452C-87CA-A21A3109F28E}" srcOrd="0" destOrd="0" presId="urn:microsoft.com/office/officeart/2005/8/layout/list1"/>
    <dgm:cxn modelId="{E47575AB-F29E-4E24-81D7-49BC54F48C9A}" type="presParOf" srcId="{20C9CFFC-B32C-40BC-9FB8-D5DFE796C19E}" destId="{6CB339EA-2DE5-4425-BEC3-3D5AC022B454}" srcOrd="1" destOrd="0" presId="urn:microsoft.com/office/officeart/2005/8/layout/list1"/>
    <dgm:cxn modelId="{DEE041B5-D1F4-4054-9386-D00C3A520520}" type="presParOf" srcId="{CFF2D71C-E821-4DF5-969E-81A59BC0B38C}" destId="{62AB7AD4-EEAB-486A-B1BD-9A96AE8ECF70}" srcOrd="1" destOrd="0" presId="urn:microsoft.com/office/officeart/2005/8/layout/list1"/>
    <dgm:cxn modelId="{D016401B-8889-4C65-B48B-0B6D0577D994}" type="presParOf" srcId="{CFF2D71C-E821-4DF5-969E-81A59BC0B38C}" destId="{0B90E83B-8052-46E9-A142-7619E37605E2}" srcOrd="2" destOrd="0" presId="urn:microsoft.com/office/officeart/2005/8/layout/list1"/>
    <dgm:cxn modelId="{74922EC1-5553-4038-87C7-184E02085A27}" type="presParOf" srcId="{CFF2D71C-E821-4DF5-969E-81A59BC0B38C}" destId="{9816C166-0247-4D3B-81D4-E588D25C8FC0}" srcOrd="3" destOrd="0" presId="urn:microsoft.com/office/officeart/2005/8/layout/list1"/>
    <dgm:cxn modelId="{FF9B9300-B2FD-4403-B630-887D4B187B26}" type="presParOf" srcId="{CFF2D71C-E821-4DF5-969E-81A59BC0B38C}" destId="{98153937-E5D9-4F93-B3F2-88B7D7058228}" srcOrd="4" destOrd="0" presId="urn:microsoft.com/office/officeart/2005/8/layout/list1"/>
    <dgm:cxn modelId="{D9B477D1-E953-40CE-93D3-AA4F3A900B22}" type="presParOf" srcId="{98153937-E5D9-4F93-B3F2-88B7D7058228}" destId="{9E97FE50-9908-4CD0-84E1-9CD3E44C0D69}" srcOrd="0" destOrd="0" presId="urn:microsoft.com/office/officeart/2005/8/layout/list1"/>
    <dgm:cxn modelId="{76D42265-A346-453E-A5A8-C2D36E0962AC}" type="presParOf" srcId="{98153937-E5D9-4F93-B3F2-88B7D7058228}" destId="{3A4655B7-971D-4D6D-8383-929A3243E410}" srcOrd="1" destOrd="0" presId="urn:microsoft.com/office/officeart/2005/8/layout/list1"/>
    <dgm:cxn modelId="{2ED78BB1-6507-4456-910D-FDA75C4A09D9}" type="presParOf" srcId="{CFF2D71C-E821-4DF5-969E-81A59BC0B38C}" destId="{61B81450-B409-4E35-B157-B02962FDD1B2}" srcOrd="5" destOrd="0" presId="urn:microsoft.com/office/officeart/2005/8/layout/list1"/>
    <dgm:cxn modelId="{A45D2160-C0E9-49B7-9A6B-46AB307188CD}" type="presParOf" srcId="{CFF2D71C-E821-4DF5-969E-81A59BC0B38C}" destId="{4D33E811-9D78-458E-8800-C33612DFDC47}" srcOrd="6" destOrd="0" presId="urn:microsoft.com/office/officeart/2005/8/layout/list1"/>
    <dgm:cxn modelId="{D3938BF8-62D8-4E6E-803F-1F42F6D19372}" type="presParOf" srcId="{CFF2D71C-E821-4DF5-969E-81A59BC0B38C}" destId="{084B89E3-578F-4352-94DE-5381281BCF2D}" srcOrd="7" destOrd="0" presId="urn:microsoft.com/office/officeart/2005/8/layout/list1"/>
    <dgm:cxn modelId="{976DE2CF-5EE7-457B-A040-DDE379FDC116}" type="presParOf" srcId="{CFF2D71C-E821-4DF5-969E-81A59BC0B38C}" destId="{8A6C234E-DF27-4DFF-AF2A-793BE74CA68B}" srcOrd="8" destOrd="0" presId="urn:microsoft.com/office/officeart/2005/8/layout/list1"/>
    <dgm:cxn modelId="{ECA1B345-ACCB-4558-AFF8-416430F8C7D6}" type="presParOf" srcId="{8A6C234E-DF27-4DFF-AF2A-793BE74CA68B}" destId="{E7E23825-A1B6-404E-9BCA-450A4E0FCB0C}" srcOrd="0" destOrd="0" presId="urn:microsoft.com/office/officeart/2005/8/layout/list1"/>
    <dgm:cxn modelId="{01A9884A-D595-4C66-86D4-DAB5F66DD429}" type="presParOf" srcId="{8A6C234E-DF27-4DFF-AF2A-793BE74CA68B}" destId="{7FB16128-5743-457F-BAF9-D73CD8FAA14F}" srcOrd="1" destOrd="0" presId="urn:microsoft.com/office/officeart/2005/8/layout/list1"/>
    <dgm:cxn modelId="{0B00FC0A-11A5-4C0F-A1C0-CDFF2AD60D85}" type="presParOf" srcId="{CFF2D71C-E821-4DF5-969E-81A59BC0B38C}" destId="{BF424C61-AB99-4C49-8F3B-EEF118669267}" srcOrd="9" destOrd="0" presId="urn:microsoft.com/office/officeart/2005/8/layout/list1"/>
    <dgm:cxn modelId="{3D3C2FFE-F4D1-4D9F-A3AA-30A9230ABFE9}" type="presParOf" srcId="{CFF2D71C-E821-4DF5-969E-81A59BC0B38C}" destId="{4CE8BD03-8C0A-4D58-B574-8035014A736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00671-86EF-4E95-B6FB-83EBDF2EAA22}">
      <dsp:nvSpPr>
        <dsp:cNvPr id="0" name=""/>
        <dsp:cNvSpPr/>
      </dsp:nvSpPr>
      <dsp:spPr>
        <a:xfrm>
          <a:off x="0" y="70174"/>
          <a:ext cx="11391255" cy="16150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>
              <a:solidFill>
                <a:srgbClr val="C00000"/>
              </a:solidFill>
            </a:rPr>
            <a:t>Programación:</a:t>
          </a:r>
          <a:endParaRPr lang="es-ES" sz="2000" kern="1200" dirty="0">
            <a:solidFill>
              <a:srgbClr val="C00000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000" kern="1200" dirty="0" smtClean="0"/>
            <a:t>La programación informática o programación algorítmica acortada como programación, en el proceso de diseñar, codificar, depurar y mantener el código fuente de programas de computadora</a:t>
          </a:r>
          <a:r>
            <a:rPr lang="es-ES" sz="1200" kern="1200" dirty="0" smtClean="0"/>
            <a:t>.</a:t>
          </a:r>
          <a:endParaRPr lang="es-ES" sz="1200" kern="1200" dirty="0"/>
        </a:p>
      </dsp:txBody>
      <dsp:txXfrm>
        <a:off x="2439758" y="70174"/>
        <a:ext cx="8951496" cy="1615070"/>
      </dsp:txXfrm>
    </dsp:sp>
    <dsp:sp modelId="{8553A60B-CE76-482D-855B-A2DC2D7C7005}">
      <dsp:nvSpPr>
        <dsp:cNvPr id="0" name=""/>
        <dsp:cNvSpPr/>
      </dsp:nvSpPr>
      <dsp:spPr>
        <a:xfrm>
          <a:off x="211879" y="143095"/>
          <a:ext cx="2278251" cy="129205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5C0FEE-16CF-4DA0-BA77-B36211FBE687}">
      <dsp:nvSpPr>
        <dsp:cNvPr id="0" name=""/>
        <dsp:cNvSpPr/>
      </dsp:nvSpPr>
      <dsp:spPr>
        <a:xfrm>
          <a:off x="0" y="1761073"/>
          <a:ext cx="11391255" cy="16150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>
              <a:solidFill>
                <a:srgbClr val="C00000"/>
              </a:solidFill>
            </a:rPr>
            <a:t>Tipos de lenguajes de programación:</a:t>
          </a:r>
          <a:endParaRPr lang="es-ES" sz="1800" kern="1200" dirty="0">
            <a:solidFill>
              <a:srgbClr val="C0000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Lenguajes imperativos: Su origen es la propia arquitectura de von Neumann, que consta de una secuencia de celdas (memoria) en las cuales se pueden guardar datos e instrucciones  </a:t>
          </a:r>
          <a:endParaRPr lang="es-E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Ejemplo: Fortran, Algol, Pascal.</a:t>
          </a:r>
          <a:endParaRPr lang="es-ES" sz="1800" kern="1200" dirty="0"/>
        </a:p>
      </dsp:txBody>
      <dsp:txXfrm>
        <a:off x="2439758" y="1761073"/>
        <a:ext cx="8951496" cy="1615070"/>
      </dsp:txXfrm>
    </dsp:sp>
    <dsp:sp modelId="{9B55E8B1-2B30-4480-95BB-B8E259EE06FF}">
      <dsp:nvSpPr>
        <dsp:cNvPr id="0" name=""/>
        <dsp:cNvSpPr/>
      </dsp:nvSpPr>
      <dsp:spPr>
        <a:xfrm>
          <a:off x="161507" y="1938084"/>
          <a:ext cx="2278251" cy="129205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9A4177-190D-4BC5-AE9F-80B914660CDE}">
      <dsp:nvSpPr>
        <dsp:cNvPr id="0" name=""/>
        <dsp:cNvSpPr/>
      </dsp:nvSpPr>
      <dsp:spPr>
        <a:xfrm>
          <a:off x="0" y="3475664"/>
          <a:ext cx="11391255" cy="161507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100" kern="1200" dirty="0" smtClean="0"/>
            <a:t>Lenguajes funcionales:</a:t>
          </a:r>
          <a:endParaRPr lang="es-ES" sz="31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 smtClean="0"/>
            <a:t>Los matemáticos resuelven sus problemas  usando el concepto de función, que convierte datos en resultados.  Sabiendo como evaluar una función,  usando la computadora podríamos resolver automáticamente muchos problemas.</a:t>
          </a:r>
          <a:endParaRPr lang="es-ES" sz="1800" kern="1200" dirty="0"/>
        </a:p>
      </dsp:txBody>
      <dsp:txXfrm>
        <a:off x="2439758" y="3475664"/>
        <a:ext cx="8951496" cy="1615070"/>
      </dsp:txXfrm>
    </dsp:sp>
    <dsp:sp modelId="{24CE2CEA-2C13-4107-A41D-424E340BE624}">
      <dsp:nvSpPr>
        <dsp:cNvPr id="0" name=""/>
        <dsp:cNvSpPr/>
      </dsp:nvSpPr>
      <dsp:spPr>
        <a:xfrm>
          <a:off x="161507" y="3714662"/>
          <a:ext cx="2278251" cy="129205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0E83B-8052-46E9-A142-7619E37605E2}">
      <dsp:nvSpPr>
        <dsp:cNvPr id="0" name=""/>
        <dsp:cNvSpPr/>
      </dsp:nvSpPr>
      <dsp:spPr>
        <a:xfrm>
          <a:off x="0" y="5009006"/>
          <a:ext cx="11012837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B339EA-2DE5-4425-BEC3-3D5AC022B454}">
      <dsp:nvSpPr>
        <dsp:cNvPr id="0" name=""/>
        <dsp:cNvSpPr/>
      </dsp:nvSpPr>
      <dsp:spPr>
        <a:xfrm>
          <a:off x="348450" y="0"/>
          <a:ext cx="10485845" cy="13966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381" tIns="0" rIns="29138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Es aquel que se realiza de manera anticipado con el fin de prevenir el surgimiento de averías en los artefactos, equipo electrónicos, vehículos automotores maquinarias pesadas, etc</a:t>
          </a:r>
          <a:r>
            <a:rPr lang="es-ES" sz="1000" kern="1200" dirty="0" smtClean="0"/>
            <a:t>.   </a:t>
          </a:r>
          <a:endParaRPr lang="es-ES" sz="1000" kern="1200" dirty="0"/>
        </a:p>
      </dsp:txBody>
      <dsp:txXfrm>
        <a:off x="416629" y="68179"/>
        <a:ext cx="10349487" cy="1260287"/>
      </dsp:txXfrm>
    </dsp:sp>
    <dsp:sp modelId="{4D33E811-9D78-458E-8800-C33612DFDC47}">
      <dsp:nvSpPr>
        <dsp:cNvPr id="0" name=""/>
        <dsp:cNvSpPr/>
      </dsp:nvSpPr>
      <dsp:spPr>
        <a:xfrm>
          <a:off x="0" y="4745535"/>
          <a:ext cx="11012837" cy="35658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655B7-971D-4D6D-8383-929A3243E410}">
      <dsp:nvSpPr>
        <dsp:cNvPr id="0" name=""/>
        <dsp:cNvSpPr/>
      </dsp:nvSpPr>
      <dsp:spPr>
        <a:xfrm>
          <a:off x="358181" y="1771614"/>
          <a:ext cx="10485845" cy="14314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381" tIns="0" rIns="29138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Mantenimiento correctivo: Corregir o reparar los defectos  de los equipos y maquinarias. No obstante, cuando se realiza de manera inmediata el mantenimiento correctivo del el equipo.</a:t>
          </a:r>
          <a:endParaRPr lang="es-ES" sz="2400" kern="1200" dirty="0"/>
        </a:p>
      </dsp:txBody>
      <dsp:txXfrm>
        <a:off x="428060" y="1841493"/>
        <a:ext cx="10346087" cy="1291721"/>
      </dsp:txXfrm>
    </dsp:sp>
    <dsp:sp modelId="{4CE8BD03-8C0A-4D58-B574-8035014A7364}">
      <dsp:nvSpPr>
        <dsp:cNvPr id="0" name=""/>
        <dsp:cNvSpPr/>
      </dsp:nvSpPr>
      <dsp:spPr>
        <a:xfrm>
          <a:off x="0" y="4823856"/>
          <a:ext cx="11012837" cy="20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B16128-5743-457F-BAF9-D73CD8FAA14F}">
      <dsp:nvSpPr>
        <dsp:cNvPr id="0" name=""/>
        <dsp:cNvSpPr/>
      </dsp:nvSpPr>
      <dsp:spPr>
        <a:xfrm>
          <a:off x="332218" y="3478381"/>
          <a:ext cx="10485845" cy="15202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381" tIns="0" rIns="29138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Mantenimiento predictivo: consiste en predecir las futuras fallas del equipo, automóviles o maquinarias. El mantenimiento predictivo se efectúa cuando la maquinaria presenta una señal. Por ejemplo: ruido vibración, temperaturas entre otros.</a:t>
          </a:r>
          <a:endParaRPr lang="es-ES" sz="2400" kern="1200" dirty="0"/>
        </a:p>
      </dsp:txBody>
      <dsp:txXfrm>
        <a:off x="406430" y="3552593"/>
        <a:ext cx="10337421" cy="1371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AFC4-A5E1-42CE-BD4C-F28CC5C7B6FD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DAC6-6CA3-41A1-BC8C-61CABF34E4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230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AFC4-A5E1-42CE-BD4C-F28CC5C7B6FD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DAC6-6CA3-41A1-BC8C-61CABF34E4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532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AFC4-A5E1-42CE-BD4C-F28CC5C7B6FD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DAC6-6CA3-41A1-BC8C-61CABF34E4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076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AFC4-A5E1-42CE-BD4C-F28CC5C7B6FD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DAC6-6CA3-41A1-BC8C-61CABF34E4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727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AFC4-A5E1-42CE-BD4C-F28CC5C7B6FD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DAC6-6CA3-41A1-BC8C-61CABF34E4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91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AFC4-A5E1-42CE-BD4C-F28CC5C7B6FD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DAC6-6CA3-41A1-BC8C-61CABF34E4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5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AFC4-A5E1-42CE-BD4C-F28CC5C7B6FD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DAC6-6CA3-41A1-BC8C-61CABF34E4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49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AFC4-A5E1-42CE-BD4C-F28CC5C7B6FD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DAC6-6CA3-41A1-BC8C-61CABF34E4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149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AFC4-A5E1-42CE-BD4C-F28CC5C7B6FD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DAC6-6CA3-41A1-BC8C-61CABF34E4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965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AFC4-A5E1-42CE-BD4C-F28CC5C7B6FD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DAC6-6CA3-41A1-BC8C-61CABF34E4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829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1AFC4-A5E1-42CE-BD4C-F28CC5C7B6FD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4DAC6-6CA3-41A1-BC8C-61CABF34E4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385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1AFC4-A5E1-42CE-BD4C-F28CC5C7B6FD}" type="datetimeFigureOut">
              <a:rPr lang="es-ES" smtClean="0"/>
              <a:t>19/04/2017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4DAC6-6CA3-41A1-BC8C-61CABF34E4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3876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solidFill>
                  <a:srgbClr val="C00000"/>
                </a:solidFill>
              </a:rPr>
              <a:t>Caratula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ES" sz="8000" dirty="0" smtClean="0"/>
              <a:t>Establecimiento:</a:t>
            </a:r>
          </a:p>
          <a:p>
            <a:pPr marL="0" indent="0">
              <a:buNone/>
            </a:pPr>
            <a:r>
              <a:rPr lang="es-ES" sz="8000" dirty="0"/>
              <a:t> </a:t>
            </a:r>
            <a:r>
              <a:rPr lang="es-ES" sz="8000" dirty="0" smtClean="0"/>
              <a:t>                             Liceo Compu-Market</a:t>
            </a:r>
          </a:p>
          <a:p>
            <a:pPr marL="0" indent="0">
              <a:buNone/>
            </a:pPr>
            <a:r>
              <a:rPr lang="es-ES" sz="8000" dirty="0" smtClean="0"/>
              <a:t>Catedrático:</a:t>
            </a:r>
          </a:p>
          <a:p>
            <a:pPr marL="0" indent="0">
              <a:buNone/>
            </a:pPr>
            <a:r>
              <a:rPr lang="es-ES" sz="8000" dirty="0"/>
              <a:t> </a:t>
            </a:r>
            <a:r>
              <a:rPr lang="es-ES" sz="8000" dirty="0" smtClean="0"/>
              <a:t>                     Erick </a:t>
            </a:r>
          </a:p>
          <a:p>
            <a:pPr marL="0" indent="0">
              <a:buNone/>
            </a:pPr>
            <a:r>
              <a:rPr lang="es-ES" sz="8000" dirty="0"/>
              <a:t> </a:t>
            </a:r>
            <a:r>
              <a:rPr lang="es-ES" sz="8000" dirty="0" smtClean="0"/>
              <a:t>                                                     </a:t>
            </a:r>
          </a:p>
          <a:p>
            <a:pPr marL="0" indent="0">
              <a:buNone/>
            </a:pPr>
            <a:r>
              <a:rPr lang="es-ES" sz="8000" dirty="0"/>
              <a:t> </a:t>
            </a:r>
            <a:r>
              <a:rPr lang="es-ES" sz="8000" dirty="0" smtClean="0"/>
              <a:t>                                                         Trabajo:</a:t>
            </a:r>
          </a:p>
          <a:p>
            <a:pPr marL="0" indent="0">
              <a:buNone/>
            </a:pPr>
            <a:r>
              <a:rPr lang="es-ES" sz="8000" dirty="0"/>
              <a:t> </a:t>
            </a:r>
            <a:r>
              <a:rPr lang="es-ES" sz="8000" dirty="0" smtClean="0"/>
              <a:t>                                                                        Primer laboratorio </a:t>
            </a:r>
          </a:p>
          <a:p>
            <a:pPr marL="0" indent="0">
              <a:buNone/>
            </a:pPr>
            <a:r>
              <a:rPr lang="es-ES" sz="8000" dirty="0"/>
              <a:t> </a:t>
            </a:r>
            <a:r>
              <a:rPr lang="es-ES" sz="8000" dirty="0" smtClean="0"/>
              <a:t>                                  </a:t>
            </a:r>
          </a:p>
          <a:p>
            <a:pPr marL="0" indent="0">
              <a:buNone/>
            </a:pPr>
            <a:r>
              <a:rPr lang="es-ES" sz="8000" dirty="0"/>
              <a:t> </a:t>
            </a:r>
            <a:r>
              <a:rPr lang="es-ES" sz="8000" dirty="0" smtClean="0"/>
              <a:t>                                                                 </a:t>
            </a:r>
          </a:p>
          <a:p>
            <a:pPr marL="0" indent="0">
              <a:buNone/>
            </a:pPr>
            <a:r>
              <a:rPr lang="es-ES" sz="8000" dirty="0"/>
              <a:t> </a:t>
            </a:r>
            <a:r>
              <a:rPr lang="es-ES" sz="8000" dirty="0" smtClean="0"/>
              <a:t>                                                                         Nombre: Carlos Eduardo Aguilar Motta </a:t>
            </a:r>
          </a:p>
          <a:p>
            <a:pPr marL="0" indent="0">
              <a:buNone/>
            </a:pPr>
            <a:r>
              <a:rPr lang="es-ES" sz="8000" dirty="0"/>
              <a:t> </a:t>
            </a:r>
            <a:r>
              <a:rPr lang="es-ES" sz="8000" dirty="0" smtClean="0"/>
              <a:t>                                                                          Grado: 5to Bachillerato   </a:t>
            </a:r>
          </a:p>
          <a:p>
            <a:pPr marL="0" indent="0">
              <a:buNone/>
            </a:pPr>
            <a:r>
              <a:rPr lang="es-ES" sz="8000" dirty="0"/>
              <a:t> </a:t>
            </a:r>
            <a:r>
              <a:rPr lang="es-ES" sz="8000" dirty="0" smtClean="0"/>
              <a:t>                                                                           Sección:  A                    Clave: 1</a:t>
            </a:r>
          </a:p>
          <a:p>
            <a:pPr marL="0" indent="0">
              <a:buNone/>
            </a:pPr>
            <a:r>
              <a:rPr lang="es-ES" dirty="0"/>
              <a:t> </a:t>
            </a:r>
            <a:endParaRPr lang="es-ES" dirty="0" smtClean="0"/>
          </a:p>
          <a:p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                      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83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solidFill>
                  <a:srgbClr val="C00000"/>
                </a:solidFill>
              </a:rPr>
              <a:t>Introducción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1,947 se construyo la primera computadora electrónica en la universidad de Pennsylvania en la ENNIAC.</a:t>
            </a:r>
          </a:p>
          <a:p>
            <a:r>
              <a:rPr lang="es-ES" dirty="0"/>
              <a:t> </a:t>
            </a:r>
            <a:r>
              <a:rPr lang="es-ES" dirty="0" smtClean="0"/>
              <a:t>La programación aritmética o programación algorítmica  es el proceso de diseñar. Modificar y depurar. Los tipos de lenguaje de programación son: Lenguajes imperativos y lenguajes funcionales.</a:t>
            </a:r>
          </a:p>
          <a:p>
            <a:r>
              <a:rPr lang="es-ES" dirty="0" smtClean="0"/>
              <a:t> Es aquel que se realiza de manera anticipada con el fin de prevenir averías. También ayuda el mantenimiento  correctivo y mantenimiento predictivo </a:t>
            </a:r>
          </a:p>
        </p:txBody>
      </p:sp>
    </p:spTree>
    <p:extLst>
      <p:ext uri="{BB962C8B-B14F-4D97-AF65-F5344CB8AC3E}">
        <p14:creationId xmlns:p14="http://schemas.microsoft.com/office/powerpoint/2010/main" val="196355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rgbClr val="C00000"/>
                </a:solidFill>
              </a:rPr>
              <a:t>Historia de la computadora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 1,947 se construyo la primera computadora electrónica en la universidad de Pennsylvania la ENNIAC el equipo de diseño lo encabezaron los ingenieros John Mauchly y Jonh Eckert. Esta maquina ocupada todo un sótano de la universidad tenia mas de 18,000 tubos  de vacío, consumía 200 KW de energía eléctrica y requería un sistema de aire acondicionado, pero tenia la capacidad de realizar cinco mil operaciones aritméticas en un segundo. 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128" y="4317246"/>
            <a:ext cx="3387672" cy="254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38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5211" y="0"/>
            <a:ext cx="10515600" cy="1325563"/>
          </a:xfrm>
        </p:spPr>
        <p:txBody>
          <a:bodyPr/>
          <a:lstStyle/>
          <a:p>
            <a:pPr algn="ctr"/>
            <a:r>
              <a:rPr lang="es-ES" dirty="0" smtClean="0">
                <a:solidFill>
                  <a:srgbClr val="C00000"/>
                </a:solidFill>
              </a:rPr>
              <a:t>Historia de la programación</a:t>
            </a:r>
            <a:endParaRPr lang="es-ES" dirty="0">
              <a:solidFill>
                <a:srgbClr val="C00000"/>
              </a:solidFill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374892"/>
              </p:ext>
            </p:extLst>
          </p:nvPr>
        </p:nvGraphicFramePr>
        <p:xfrm>
          <a:off x="573437" y="1325564"/>
          <a:ext cx="11391255" cy="5168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084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solidFill>
                  <a:srgbClr val="C00000"/>
                </a:solidFill>
              </a:rPr>
              <a:t>Mantenimiento Preventivo </a:t>
            </a:r>
            <a:endParaRPr lang="es-ES" dirty="0">
              <a:solidFill>
                <a:srgbClr val="C00000"/>
              </a:solidFill>
            </a:endParaRP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3935665"/>
              </p:ext>
            </p:extLst>
          </p:nvPr>
        </p:nvGraphicFramePr>
        <p:xfrm>
          <a:off x="340963" y="1825625"/>
          <a:ext cx="11012837" cy="5210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027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solidFill>
                  <a:srgbClr val="C00000"/>
                </a:solidFill>
              </a:rPr>
              <a:t>Conclusión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Pues en este trabajo podemos encontrar la historia de la computadora que fue creada en 1,947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32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425</Words>
  <Application>Microsoft Office PowerPoint</Application>
  <PresentationFormat>Panorámica</PresentationFormat>
  <Paragraphs>36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Caratula</vt:lpstr>
      <vt:lpstr>Introducción</vt:lpstr>
      <vt:lpstr>Historia de la computadora </vt:lpstr>
      <vt:lpstr>Historia de la programación</vt:lpstr>
      <vt:lpstr>Mantenimiento Preventivo </vt:lpstr>
      <vt:lpstr>Conclusión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Caratula</dc:title>
  <dc:creator>estudiante de Liceo Compu-market</dc:creator>
  <cp:lastModifiedBy>estudiante de Liceo Compu-market</cp:lastModifiedBy>
  <cp:revision>14</cp:revision>
  <dcterms:created xsi:type="dcterms:W3CDTF">2017-04-19T19:04:45Z</dcterms:created>
  <dcterms:modified xsi:type="dcterms:W3CDTF">2017-04-19T21:34:22Z</dcterms:modified>
</cp:coreProperties>
</file>