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312" r:id="rId3"/>
    <p:sldId id="259" r:id="rId4"/>
    <p:sldId id="306" r:id="rId5"/>
    <p:sldId id="307" r:id="rId6"/>
    <p:sldId id="308" r:id="rId7"/>
    <p:sldId id="309" r:id="rId8"/>
    <p:sldId id="310" r:id="rId9"/>
    <p:sldId id="311" r:id="rId10"/>
    <p:sldId id="283" r:id="rId11"/>
  </p:sldIdLst>
  <p:sldSz cx="9144000" cy="5143500" type="screen16x9"/>
  <p:notesSz cx="6858000" cy="9144000"/>
  <p:embeddedFontLst>
    <p:embeddedFont>
      <p:font typeface="Mulish" panose="020B0604020202020204" charset="-52"/>
      <p:regular r:id="rId13"/>
      <p:bold r:id="rId14"/>
      <p:italic r:id="rId15"/>
      <p:boldItalic r:id="rId16"/>
    </p:embeddedFont>
    <p:embeddedFont>
      <p:font typeface="Quicksand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CFD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AD8EA1-625F-4A22-925A-D14A2E21A8EB}">
  <a:tblStyle styleId="{23AD8EA1-625F-4A22-925A-D14A2E21A8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340135a0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340135a0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54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156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699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608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165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71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1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subTitle" idx="1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255" name="Google Shape;255;p2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56" name="Google Shape;256;p2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8" name="Google Shape;258;p23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9" r:id="rId5"/>
    <p:sldLayoutId id="2147483670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431181" y="817756"/>
            <a:ext cx="8281638" cy="2988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700" b="1">
                <a:latin typeface="Mulish" panose="020B0604020202020204" charset="-52"/>
              </a:rPr>
              <a:t>Автоматизация </a:t>
            </a:r>
            <a:r>
              <a:rPr lang="ru-RU" sz="6700" b="1" dirty="0">
                <a:latin typeface="Mulish" panose="020B0604020202020204" charset="-52"/>
              </a:rPr>
              <a:t>складского учёта</a:t>
            </a:r>
            <a:br>
              <a:rPr lang="ru-RU" sz="6700" b="1" dirty="0">
                <a:latin typeface="Mulish" panose="020B0604020202020204" charset="-52"/>
              </a:rPr>
            </a:br>
            <a:endParaRPr sz="5900" b="1" dirty="0">
              <a:solidFill>
                <a:schemeClr val="dk2"/>
              </a:solidFill>
              <a:latin typeface="Mulish" panose="020B0604020202020204" charset="-52"/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2145651" y="3239429"/>
            <a:ext cx="5942700" cy="1586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2"/>
                </a:solidFill>
              </a:rPr>
              <a:t>Харисов Р.Д.</a:t>
            </a:r>
            <a:br>
              <a:rPr lang="ru-RU" sz="3200" dirty="0">
                <a:solidFill>
                  <a:schemeClr val="dk2"/>
                </a:solidFill>
              </a:rPr>
            </a:br>
            <a:r>
              <a:rPr lang="ru-RU" sz="3200" dirty="0">
                <a:solidFill>
                  <a:schemeClr val="dk2"/>
                </a:solidFill>
              </a:rPr>
              <a:t>студент бакалавриата</a:t>
            </a:r>
            <a:br>
              <a:rPr lang="ru-RU" sz="3200" dirty="0">
                <a:solidFill>
                  <a:schemeClr val="dk2"/>
                </a:solidFill>
              </a:rPr>
            </a:br>
            <a:r>
              <a:rPr lang="ru-RU" sz="3200" dirty="0">
                <a:solidFill>
                  <a:schemeClr val="dk2"/>
                </a:solidFill>
              </a:rPr>
              <a:t>НИЯУ МИФИ</a:t>
            </a:r>
            <a:endParaRPr sz="3200" dirty="0"/>
          </a:p>
        </p:txBody>
      </p:sp>
      <p:cxnSp>
        <p:nvCxnSpPr>
          <p:cNvPr id="287" name="Google Shape;287;p29"/>
          <p:cNvCxnSpPr>
            <a:cxnSpLocks/>
          </p:cNvCxnSpPr>
          <p:nvPr/>
        </p:nvCxnSpPr>
        <p:spPr>
          <a:xfrm>
            <a:off x="1196898" y="3038576"/>
            <a:ext cx="689145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>
            <a:cxnSpLocks/>
          </p:cNvCxnSpPr>
          <p:nvPr/>
        </p:nvCxnSpPr>
        <p:spPr>
          <a:xfrm>
            <a:off x="1196898" y="745663"/>
            <a:ext cx="689145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6"/>
          <p:cNvSpPr txBox="1">
            <a:spLocks noGrp="1"/>
          </p:cNvSpPr>
          <p:nvPr>
            <p:ph type="title"/>
          </p:nvPr>
        </p:nvSpPr>
        <p:spPr>
          <a:xfrm>
            <a:off x="2041301" y="1074863"/>
            <a:ext cx="5061042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600" dirty="0">
                <a:latin typeface="Mulish" panose="020B0604020202020204" charset="-52"/>
              </a:rPr>
              <a:t>Спасибо за внимание</a:t>
            </a:r>
            <a:r>
              <a:rPr lang="en" sz="6600" dirty="0">
                <a:latin typeface="Mulish" panose="020B0604020202020204" charset="-52"/>
              </a:rPr>
              <a:t>!</a:t>
            </a:r>
            <a:endParaRPr sz="6600" dirty="0">
              <a:latin typeface="Mulish" panose="020B0604020202020204" charset="-52"/>
            </a:endParaRPr>
          </a:p>
        </p:txBody>
      </p:sp>
      <p:sp>
        <p:nvSpPr>
          <p:cNvPr id="803" name="Google Shape;803;p56"/>
          <p:cNvSpPr/>
          <p:nvPr/>
        </p:nvSpPr>
        <p:spPr>
          <a:xfrm>
            <a:off x="1677840" y="2281669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11F17D-D6ED-4C7B-8F45-8E5E4A6D4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53" y="3208019"/>
            <a:ext cx="7104967" cy="1177863"/>
          </a:xfrm>
          <a:prstGeom prst="rect">
            <a:avLst/>
          </a:prstGeom>
        </p:spPr>
      </p:pic>
      <p:sp>
        <p:nvSpPr>
          <p:cNvPr id="804" name="Google Shape;804;p56"/>
          <p:cNvSpPr/>
          <p:nvPr/>
        </p:nvSpPr>
        <p:spPr>
          <a:xfrm>
            <a:off x="7281540" y="2281669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2" name="Google Shape;802;p56"/>
          <p:cNvCxnSpPr/>
          <p:nvPr/>
        </p:nvCxnSpPr>
        <p:spPr>
          <a:xfrm>
            <a:off x="2201822" y="3356125"/>
            <a:ext cx="4740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4" name="Google Shape;799;p56">
            <a:extLst>
              <a:ext uri="{FF2B5EF4-FFF2-40B4-BE49-F238E27FC236}">
                <a16:creationId xmlns:a16="http://schemas.microsoft.com/office/drawing/2014/main" id="{2F51BD9A-F425-48C3-BFE4-251E2A74B6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480" y="540625"/>
            <a:ext cx="769706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>
                <a:latin typeface="Mulish" panose="020B0604020202020204" charset="-52"/>
                <a:cs typeface="Times New Roman" panose="02020603050405020304" pitchFamily="18" charset="0"/>
              </a:rPr>
              <a:t>Цели работы</a:t>
            </a:r>
            <a:endParaRPr sz="6000" dirty="0">
              <a:latin typeface="Mulish" panose="020B0604020202020204" charset="-52"/>
              <a:cs typeface="Times New Roman" panose="02020603050405020304" pitchFamily="18" charset="0"/>
            </a:endParaRPr>
          </a:p>
        </p:txBody>
      </p:sp>
      <p:sp>
        <p:nvSpPr>
          <p:cNvPr id="5" name="Google Shape;286;p29">
            <a:extLst>
              <a:ext uri="{FF2B5EF4-FFF2-40B4-BE49-F238E27FC236}">
                <a16:creationId xmlns:a16="http://schemas.microsoft.com/office/drawing/2014/main" id="{E6E7F407-64F0-4E72-B123-8AC2CCA5C6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0132" y="1599324"/>
            <a:ext cx="7621408" cy="2774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Выявление перечня требований, отличающихся от предприятия к предприятию</a:t>
            </a:r>
          </a:p>
          <a:p>
            <a:pPr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Создание единого конфигуратора, обеспечивающего гибкую настройку приложения под каждого заказчика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44851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7322A7B-290A-4D67-8B05-FFB50EACB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39" y="489150"/>
            <a:ext cx="7404800" cy="41652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87ACEC5-FB5F-413E-9938-420455E3C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79" y="489150"/>
            <a:ext cx="7404800" cy="4165200"/>
          </a:xfrm>
          <a:prstGeom prst="rect">
            <a:avLst/>
          </a:prstGeom>
        </p:spPr>
      </p:pic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D9663A-C69B-4C70-B112-40D42B134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599" y="489150"/>
            <a:ext cx="7404802" cy="416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73FE85-82B5-4181-905E-9A026583B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00" y="489150"/>
            <a:ext cx="7404800" cy="41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2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244F84-8AE1-4065-B158-D8B62244D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00" y="489150"/>
            <a:ext cx="7404800" cy="41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1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DE0874-8F0E-4DB0-8321-8ECFA94F9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00" y="489150"/>
            <a:ext cx="7404800" cy="41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7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F125F7-E646-4BFD-8259-31B2ECB7D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00" y="489150"/>
            <a:ext cx="7404800" cy="41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0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3B51AF-41B2-439F-8D0D-EBC499D3E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00" y="489150"/>
            <a:ext cx="7404800" cy="41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3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5" name="Google Shape;799;p56">
            <a:extLst>
              <a:ext uri="{FF2B5EF4-FFF2-40B4-BE49-F238E27FC236}">
                <a16:creationId xmlns:a16="http://schemas.microsoft.com/office/drawing/2014/main" id="{9F2CD9CD-B637-495A-B72C-BF529ED851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480" y="540625"/>
            <a:ext cx="769706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>
                <a:latin typeface="Mulish" panose="020B0604020202020204" charset="-52"/>
              </a:rPr>
              <a:t>Результаты работы</a:t>
            </a:r>
            <a:endParaRPr sz="5400" dirty="0">
              <a:latin typeface="Mulish" panose="020B0604020202020204" charset="-52"/>
            </a:endParaRPr>
          </a:p>
        </p:txBody>
      </p:sp>
      <p:sp>
        <p:nvSpPr>
          <p:cNvPr id="6" name="Google Shape;286;p29">
            <a:extLst>
              <a:ext uri="{FF2B5EF4-FFF2-40B4-BE49-F238E27FC236}">
                <a16:creationId xmlns:a16="http://schemas.microsoft.com/office/drawing/2014/main" id="{83B10913-344C-41F9-A4FB-A20494625E5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0132" y="1599324"/>
            <a:ext cx="7621408" cy="2774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Было проведено исследование требований заказчиков</a:t>
            </a:r>
          </a:p>
          <a:p>
            <a:pPr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Создан конфигуратор для гибкой настройки приложения</a:t>
            </a: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Весь функционал был внедрен в приложение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352728499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FDEE7"/>
      </a:lt1>
      <a:dk2>
        <a:srgbClr val="809FAF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68</Words>
  <Application>Microsoft Office PowerPoint</Application>
  <PresentationFormat>Экран (16:9)</PresentationFormat>
  <Paragraphs>18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Mulish</vt:lpstr>
      <vt:lpstr>Quicksand</vt:lpstr>
      <vt:lpstr>Arial</vt:lpstr>
      <vt:lpstr>Elegant Bachelor Thesis by Slidesgo</vt:lpstr>
      <vt:lpstr>Автоматизация складского учёта </vt:lpstr>
      <vt:lpstr>Цели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работы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Конфигуратор складского учёта</dc:title>
  <dc:creator>Рустам Харисов</dc:creator>
  <cp:lastModifiedBy>Рустам Харисов</cp:lastModifiedBy>
  <cp:revision>11</cp:revision>
  <dcterms:modified xsi:type="dcterms:W3CDTF">2024-04-24T13:47:31Z</dcterms:modified>
</cp:coreProperties>
</file>