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5" r:id="rId6"/>
    <p:sldId id="263" r:id="rId7"/>
    <p:sldId id="266" r:id="rId8"/>
    <p:sldId id="262" r:id="rId9"/>
    <p:sldId id="267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221D-1D23-4852-B6DA-6576BCEA7270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2706-9A15-4246-83E1-02ACE4745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37207"/>
            <a:ext cx="7886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A252-2314-4772-A566-2CE806BA6105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C32-5277-4D18-9237-2D9EFEE70859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427-F0A3-4414-B85B-51AB93964579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223F-F55A-4595-9200-43B0DD10A323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48B9-CABA-4FF4-8ACD-34E4AC23D18B}" type="datetime1">
              <a:rPr lang="de-DE" smtClean="0"/>
              <a:t>03.01.2020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5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00FC-13D0-4C1D-85D2-CC25D183B7A0}" type="datetime1">
              <a:rPr lang="de-DE" smtClean="0"/>
              <a:t>03.01.2020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2B-8F93-438C-B6DF-B557C5B2FA2C}" type="datetime1">
              <a:rPr lang="de-DE" smtClean="0"/>
              <a:t>03.01.2020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9243-FDF7-420A-BCC0-43CD5A0DD4E7}" type="datetime1">
              <a:rPr lang="de-DE" smtClean="0"/>
              <a:t>03.01.2020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B390-A885-48C8-A4C4-9AB18CB5E27A}" type="datetime1">
              <a:rPr lang="de-DE" smtClean="0"/>
              <a:t>03.01.2020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F4C-C9F5-47FB-B71A-7476FBE97986}" type="datetime1">
              <a:rPr lang="de-DE" smtClean="0"/>
              <a:t>03.01.2020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93693"/>
            <a:ext cx="7886700" cy="388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861F-47DF-4B94-9718-9495387A8AD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0D00ADCD-8C53-4DBF-AF91-CFE66B11A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2" y="288309"/>
            <a:ext cx="1328778" cy="6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3849-4E21-45F3-8F84-D4AA7F098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Alternative Entwicklungstools zu </a:t>
            </a:r>
            <a:r>
              <a:rPr lang="de-DE" dirty="0" err="1"/>
              <a:t>Qiskit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F0B37-A639-4EED-9C70-08E2AE33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Googles Quantum Computing Bibliothek für Python</a:t>
            </a:r>
          </a:p>
          <a:p>
            <a:r>
              <a:rPr lang="de-DE" dirty="0"/>
              <a:t>Referent: Eric Brunk</a:t>
            </a:r>
          </a:p>
        </p:txBody>
      </p:sp>
    </p:spTree>
    <p:extLst>
      <p:ext uri="{BB962C8B-B14F-4D97-AF65-F5344CB8AC3E}">
        <p14:creationId xmlns:p14="http://schemas.microsoft.com/office/powerpoint/2010/main" val="5805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10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8B30AF-9078-412A-8BDC-9F284F1CCE04}"/>
              </a:ext>
            </a:extLst>
          </p:cNvPr>
          <p:cNvSpPr/>
          <p:nvPr/>
        </p:nvSpPr>
        <p:spPr>
          <a:xfrm>
            <a:off x="628649" y="2056473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simulate</a:t>
            </a:r>
          </a:p>
          <a:p>
            <a:r>
              <a:rPr lang="en-US" sz="2000" dirty="0"/>
              <a:t>simulator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2000" dirty="0"/>
              <a:t>()</a:t>
            </a:r>
          </a:p>
          <a:p>
            <a:r>
              <a:rPr lang="en-US" sz="2000" dirty="0"/>
              <a:t>result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simulator.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2000" dirty="0"/>
              <a:t>(circuit, repetitions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1000</a:t>
            </a:r>
            <a:r>
              <a:rPr lang="en-US" sz="2000" dirty="0"/>
              <a:t>)</a:t>
            </a:r>
            <a:endParaRPr lang="de-DE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61954A0-6545-45EB-B405-A3D419650DEB}"/>
              </a:ext>
            </a:extLst>
          </p:cNvPr>
          <p:cNvSpPr/>
          <p:nvPr/>
        </p:nvSpPr>
        <p:spPr>
          <a:xfrm>
            <a:off x="628650" y="3145937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70B56B-6890-4FAE-A544-8E80C5BB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27624"/>
            <a:ext cx="7965856" cy="1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A231F5-AD42-44B4-9568-3545F5D24436}"/>
              </a:ext>
            </a:extLst>
          </p:cNvPr>
          <p:cNvSpPr/>
          <p:nvPr/>
        </p:nvSpPr>
        <p:spPr>
          <a:xfrm>
            <a:off x="628649" y="2056473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histogram</a:t>
            </a:r>
          </a:p>
          <a:p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2000" dirty="0"/>
              <a:t>(result)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01E571-19F0-409A-861E-0E16EAD5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95240"/>
            <a:ext cx="458001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Shor</a:t>
            </a:r>
            <a:r>
              <a:rPr lang="de-DE" dirty="0"/>
              <a:t>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55A0B-2CAD-45E5-BF67-4E754058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086D5-FFF0-429C-9EFE-EE19922D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</p:spPr>
        <p:txBody>
          <a:bodyPr/>
          <a:lstStyle/>
          <a:p>
            <a:r>
              <a:rPr lang="de-DE" dirty="0"/>
              <a:t>Installation und Import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</a:t>
            </a:fld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9B8378-69A7-4136-B97A-D8919886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27366"/>
            <a:ext cx="78867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cirq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20CD20-81B0-4011-A65C-420CFE4E4209}"/>
              </a:ext>
            </a:extLst>
          </p:cNvPr>
          <p:cNvSpPr/>
          <p:nvPr/>
        </p:nvSpPr>
        <p:spPr>
          <a:xfrm>
            <a:off x="628650" y="4203715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import</a:t>
            </a:r>
            <a:r>
              <a:rPr lang="de-DE" sz="2000" dirty="0"/>
              <a:t> </a:t>
            </a:r>
            <a:r>
              <a:rPr lang="de-DE" sz="2000" dirty="0" err="1"/>
              <a:t>cirq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33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D2C81A-50DA-4670-B0C6-7232DED028D2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20042E-7754-445B-BEDC-31F505756B48}"/>
              </a:ext>
            </a:extLst>
          </p:cNvPr>
          <p:cNvSpPr/>
          <p:nvPr/>
        </p:nvSpPr>
        <p:spPr>
          <a:xfrm>
            <a:off x="628649" y="3153849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29EB1-4E18-4AD6-8B1D-C7F65672EB02}"/>
              </a:ext>
            </a:extLst>
          </p:cNvPr>
          <p:cNvSpPr/>
          <p:nvPr/>
        </p:nvSpPr>
        <p:spPr>
          <a:xfrm>
            <a:off x="628649" y="4568813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0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5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412C465-346E-4E41-892E-3C06C1DF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086100" cy="13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/>
              <a:t>qubit0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  <a:p>
            <a:r>
              <a:rPr lang="de-DE" sz="2000" dirty="0"/>
              <a:t>qubit1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50" y="3333843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de-DE" sz="2000" dirty="0"/>
              <a:t>(</a:t>
            </a:r>
            <a:r>
              <a:rPr lang="de-DE" sz="2000" dirty="0" err="1"/>
              <a:t>control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qubit0, </a:t>
            </a:r>
            <a:r>
              <a:rPr lang="de-DE" sz="2000" dirty="0" err="1"/>
              <a:t>target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qubit1),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(qubit1)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50" y="5068228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3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7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86F299-DC84-450C-82E9-FE232546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7520"/>
            <a:ext cx="3217260" cy="20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6ED9E5-7816-4893-863C-082E6B28BB96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DC0C4A-02CE-4AAF-819C-02CB87BFA3EB}"/>
              </a:ext>
            </a:extLst>
          </p:cNvPr>
          <p:cNvSpPr/>
          <p:nvPr/>
        </p:nvSpPr>
        <p:spPr>
          <a:xfrm>
            <a:off x="628649" y="3153849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),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B7C02F-E3C1-40FD-9E5E-3EC917D7CF45}"/>
              </a:ext>
            </a:extLst>
          </p:cNvPr>
          <p:cNvSpPr/>
          <p:nvPr/>
        </p:nvSpPr>
        <p:spPr>
          <a:xfrm>
            <a:off x="628649" y="487659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5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28BAF41-115F-4FD5-BBBB-B8E449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45704"/>
            <a:ext cx="3858613" cy="13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Bildschirmpräsentation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Office</vt:lpstr>
      <vt:lpstr>Alternative Entwicklungstools zu Qiskit - Cirq</vt:lpstr>
      <vt:lpstr>Inhalt</vt:lpstr>
      <vt:lpstr>Installation und Import</vt:lpstr>
      <vt:lpstr>Hello World</vt:lpstr>
      <vt:lpstr>Hello World</vt:lpstr>
      <vt:lpstr>CNOT</vt:lpstr>
      <vt:lpstr>CNOT</vt:lpstr>
      <vt:lpstr>Hadamard</vt:lpstr>
      <vt:lpstr>Hadamard</vt:lpstr>
      <vt:lpstr>Hadamard</vt:lpstr>
      <vt:lpstr>Hadamard</vt:lpstr>
      <vt:lpstr>Shor-Algorithmus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Entwicklungstools zu Qiskit - Cirq</dc:title>
  <dc:creator>Eric Brunk</dc:creator>
  <cp:lastModifiedBy>Eric Brunk</cp:lastModifiedBy>
  <cp:revision>17</cp:revision>
  <dcterms:created xsi:type="dcterms:W3CDTF">2020-01-02T15:20:58Z</dcterms:created>
  <dcterms:modified xsi:type="dcterms:W3CDTF">2020-01-03T15:24:32Z</dcterms:modified>
</cp:coreProperties>
</file>