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2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01-6FB8-494F-8648-F7E101CEFDA4}"/>
              </c:ext>
            </c:extLst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03-6FB8-494F-8648-F7E101CEFDA4}"/>
              </c:ext>
            </c:extLst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05-6FB8-494F-8648-F7E101CEFDA4}"/>
              </c:ext>
            </c:extLst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07-6FB8-494F-8648-F7E101CEFDA4}"/>
              </c:ext>
            </c:extLst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09-6FB8-494F-8648-F7E101CEFDA4}"/>
              </c:ext>
            </c:extLst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0B-6FB8-494F-8648-F7E101CEFDA4}"/>
              </c:ext>
            </c:extLst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0D-6FB8-494F-8648-F7E101CEFDA4}"/>
              </c:ext>
            </c:extLst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0F-6FB8-494F-8648-F7E101CEFDA4}"/>
              </c:ext>
            </c:extLst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11-6FB8-494F-8648-F7E101CEFDA4}"/>
              </c:ext>
            </c:extLst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13-6FB8-494F-8648-F7E101CEFDA4}"/>
              </c:ext>
            </c:extLst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15-6FB8-494F-8648-F7E101CEFDA4}"/>
              </c:ext>
            </c:extLst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17-6FB8-494F-8648-F7E101CEFDA4}"/>
              </c:ext>
            </c:extLst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19-6FB8-494F-8648-F7E101CEFDA4}"/>
              </c:ext>
            </c:extLst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1B-6FB8-494F-8648-F7E101CEFDA4}"/>
              </c:ext>
            </c:extLst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1D-6FB8-494F-8648-F7E101CEFDA4}"/>
              </c:ext>
            </c:extLst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1F-6FB8-494F-8648-F7E101CEFDA4}"/>
              </c:ext>
            </c:extLst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21-6FB8-494F-8648-F7E101CEFDA4}"/>
              </c:ext>
            </c:extLst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23-6FB8-494F-8648-F7E101CEFDA4}"/>
              </c:ext>
            </c:extLst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25-6FB8-494F-8648-F7E101CEFDA4}"/>
              </c:ext>
            </c:extLst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27-6FB8-494F-8648-F7E101CEFDA4}"/>
              </c:ext>
            </c:extLst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29-6FB8-494F-8648-F7E101CEFDA4}"/>
              </c:ext>
            </c:extLst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2B-6FB8-494F-8648-F7E101CEFDA4}"/>
              </c:ext>
            </c:extLst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2D-6FB8-494F-8648-F7E101CEFDA4}"/>
              </c:ext>
            </c:extLst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2F-6FB8-494F-8648-F7E101CEFDA4}"/>
              </c:ext>
            </c:extLst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31-6FB8-494F-8648-F7E101CEFDA4}"/>
              </c:ext>
            </c:extLst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33-6FB8-494F-8648-F7E101CEFDA4}"/>
              </c:ext>
            </c:extLst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35-6FB8-494F-8648-F7E101CEFDA4}"/>
              </c:ext>
            </c:extLst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37-6FB8-494F-8648-F7E101CEFDA4}"/>
              </c:ext>
            </c:extLst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39-6FB8-494F-8648-F7E101CEFDA4}"/>
              </c:ext>
            </c:extLst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3B-6FB8-494F-8648-F7E101CEFDA4}"/>
              </c:ext>
            </c:extLst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3D-6FB8-494F-8648-F7E101CEFDA4}"/>
              </c:ext>
            </c:extLst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3F-6FB8-494F-8648-F7E101CEFDA4}"/>
              </c:ext>
            </c:extLst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41-6FB8-494F-8648-F7E101CEFDA4}"/>
              </c:ext>
            </c:extLst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43-6FB8-494F-8648-F7E101CEFDA4}"/>
              </c:ext>
            </c:extLst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45-6FB8-494F-8648-F7E101CEFDA4}"/>
              </c:ext>
            </c:extLst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47-6FB8-494F-8648-F7E101CEFDA4}"/>
              </c:ext>
            </c:extLst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49-6FB8-494F-8648-F7E101CEFDA4}"/>
              </c:ext>
            </c:extLst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4B-6FB8-494F-8648-F7E101CEFDA4}"/>
              </c:ext>
            </c:extLst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4D-6FB8-494F-8648-F7E101CEFDA4}"/>
              </c:ext>
            </c:extLst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4F-6FB8-494F-8648-F7E101CEFDA4}"/>
              </c:ext>
            </c:extLst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51-6FB8-494F-8648-F7E101CEFDA4}"/>
              </c:ext>
            </c:extLst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53-6FB8-494F-8648-F7E101CEFDA4}"/>
              </c:ext>
            </c:extLst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55-6FB8-494F-8648-F7E101CEFDA4}"/>
              </c:ext>
            </c:extLst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57-6FB8-494F-8648-F7E101CEFDA4}"/>
              </c:ext>
            </c:extLst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59-6FB8-494F-8648-F7E101CEFDA4}"/>
              </c:ext>
            </c:extLst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5B-6FB8-494F-8648-F7E101CEFDA4}"/>
              </c:ext>
            </c:extLst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5D-6FB8-494F-8648-F7E101CEFDA4}"/>
              </c:ext>
            </c:extLst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5F-6FB8-494F-8648-F7E101CEFDA4}"/>
              </c:ext>
            </c:extLst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61-6FB8-494F-8648-F7E101CEFDA4}"/>
              </c:ext>
            </c:extLst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63-6FB8-494F-8648-F7E101CEFDA4}"/>
              </c:ext>
            </c:extLst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65-6FB8-494F-8648-F7E101CEFDA4}"/>
              </c:ext>
            </c:extLst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67-6FB8-494F-8648-F7E101CEFDA4}"/>
              </c:ext>
            </c:extLst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69-6FB8-494F-8648-F7E101CEFDA4}"/>
              </c:ext>
            </c:extLst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6B-6FB8-494F-8648-F7E101CEFDA4}"/>
              </c:ext>
            </c:extLst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6D-6FB8-494F-8648-F7E101CEFDA4}"/>
              </c:ext>
            </c:extLst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6F-6FB8-494F-8648-F7E101CEFDA4}"/>
              </c:ext>
            </c:extLst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71-6FB8-494F-8648-F7E101CEFDA4}"/>
              </c:ext>
            </c:extLst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73-6FB8-494F-8648-F7E101CEFDA4}"/>
              </c:ext>
            </c:extLst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75-6FB8-494F-8648-F7E101CEFDA4}"/>
              </c:ext>
            </c:extLst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77-6FB8-494F-8648-F7E101CEFDA4}"/>
              </c:ext>
            </c:extLst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79-6FB8-494F-8648-F7E101CEFDA4}"/>
              </c:ext>
            </c:extLst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7B-6FB8-494F-8648-F7E101CEFDA4}"/>
              </c:ext>
            </c:extLst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7D-6FB8-494F-8648-F7E101CEFDA4}"/>
              </c:ext>
            </c:extLst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7F-6FB8-494F-8648-F7E101CEFDA4}"/>
              </c:ext>
            </c:extLst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81-6FB8-494F-8648-F7E101CEFDA4}"/>
              </c:ext>
            </c:extLst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83-6FB8-494F-8648-F7E101CEFDA4}"/>
              </c:ext>
            </c:extLst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85-6FB8-494F-8648-F7E101CEFDA4}"/>
              </c:ext>
            </c:extLst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87-6FB8-494F-8648-F7E101CEFDA4}"/>
              </c:ext>
            </c:extLst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89-6FB8-494F-8648-F7E101CEFDA4}"/>
              </c:ext>
            </c:extLst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8B-6FB8-494F-8648-F7E101CEFDA4}"/>
              </c:ext>
            </c:extLst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8D-6FB8-494F-8648-F7E101CEFDA4}"/>
              </c:ext>
            </c:extLst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8F-6FB8-494F-8648-F7E101CEFDA4}"/>
              </c:ext>
            </c:extLst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91-6FB8-494F-8648-F7E101CEFDA4}"/>
              </c:ext>
            </c:extLst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93-6FB8-494F-8648-F7E101CEFDA4}"/>
              </c:ext>
            </c:extLst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95-6FB8-494F-8648-F7E101CEFDA4}"/>
              </c:ext>
            </c:extLst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97-6FB8-494F-8648-F7E101CEFDA4}"/>
              </c:ext>
            </c:extLst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99-6FB8-494F-8648-F7E101CEFDA4}"/>
              </c:ext>
            </c:extLst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9B-6FB8-494F-8648-F7E101CEFDA4}"/>
              </c:ext>
            </c:extLst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9D-6FB8-494F-8648-F7E101CEFDA4}"/>
              </c:ext>
            </c:extLst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9F-6FB8-494F-8648-F7E101CEFDA4}"/>
              </c:ext>
            </c:extLst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A1-6FB8-494F-8648-F7E101CEFDA4}"/>
              </c:ext>
            </c:extLst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A3-6FB8-494F-8648-F7E101CEFDA4}"/>
              </c:ext>
            </c:extLst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A5-6FB8-494F-8648-F7E101CEFDA4}"/>
              </c:ext>
            </c:extLst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A7-6FB8-494F-8648-F7E101CEFDA4}"/>
              </c:ext>
            </c:extLst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A9-6FB8-494F-8648-F7E101CEFDA4}"/>
              </c:ext>
            </c:extLst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AB-6FB8-494F-8648-F7E101CEFDA4}"/>
              </c:ext>
            </c:extLst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AD-6FB8-494F-8648-F7E101CEFDA4}"/>
              </c:ext>
            </c:extLst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AF-6FB8-494F-8648-F7E101CEFDA4}"/>
              </c:ext>
            </c:extLst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B1-6FB8-494F-8648-F7E101CEFDA4}"/>
              </c:ext>
            </c:extLst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B3-6FB8-494F-8648-F7E101CEFDA4}"/>
              </c:ext>
            </c:extLst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B5-6FB8-494F-8648-F7E101CEFDA4}"/>
              </c:ext>
            </c:extLst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B7-6FB8-494F-8648-F7E101CEFDA4}"/>
              </c:ext>
            </c:extLst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B9-6FB8-494F-8648-F7E101CEFDA4}"/>
              </c:ext>
            </c:extLst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BB-6FB8-494F-8648-F7E101CEFDA4}"/>
              </c:ext>
            </c:extLst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BD-6FB8-494F-8648-F7E101CEFDA4}"/>
              </c:ext>
            </c:extLst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BF-6FB8-494F-8648-F7E101CEFDA4}"/>
              </c:ext>
            </c:extLst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C1-6FB8-494F-8648-F7E101CEFDA4}"/>
              </c:ext>
            </c:extLst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C3-6FB8-494F-8648-F7E101CEFDA4}"/>
              </c:ext>
            </c:extLst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C5-6FB8-494F-8648-F7E101CEFDA4}"/>
              </c:ext>
            </c:extLst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C7-6FB8-494F-8648-F7E101CEFDA4}"/>
              </c:ext>
            </c:extLst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C9-6FB8-494F-8648-F7E101CEFDA4}"/>
              </c:ext>
            </c:extLst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CB-6FB8-494F-8648-F7E101CEFDA4}"/>
              </c:ext>
            </c:extLst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CD-6FB8-494F-8648-F7E101CEFDA4}"/>
              </c:ext>
            </c:extLst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CF-6FB8-494F-8648-F7E101CEFDA4}"/>
              </c:ext>
            </c:extLst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D1-6FB8-494F-8648-F7E101CEFDA4}"/>
              </c:ext>
            </c:extLst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D3-6FB8-494F-8648-F7E101CEFDA4}"/>
              </c:ext>
            </c:extLst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D5-6FB8-494F-8648-F7E101CEFDA4}"/>
              </c:ext>
            </c:extLst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D7-6FB8-494F-8648-F7E101CEFDA4}"/>
              </c:ext>
            </c:extLst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D9-6FB8-494F-8648-F7E101CEFDA4}"/>
              </c:ext>
            </c:extLst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DB-6FB8-494F-8648-F7E101CEFDA4}"/>
              </c:ext>
            </c:extLst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DD-6FB8-494F-8648-F7E101CEFDA4}"/>
              </c:ext>
            </c:extLst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DF-6FB8-494F-8648-F7E101CEFDA4}"/>
              </c:ext>
            </c:extLst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E1-6FB8-494F-8648-F7E101CEFDA4}"/>
              </c:ext>
            </c:extLst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E3-6FB8-494F-8648-F7E101CEFDA4}"/>
              </c:ext>
            </c:extLst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E5-6FB8-494F-8648-F7E101CEFDA4}"/>
              </c:ext>
            </c:extLst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E7-6FB8-494F-8648-F7E101CEFDA4}"/>
              </c:ext>
            </c:extLst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E9-6FB8-494F-8648-F7E101CEFDA4}"/>
              </c:ext>
            </c:extLst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EB-6FB8-494F-8648-F7E101CEFDA4}"/>
              </c:ext>
            </c:extLst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ED-6FB8-494F-8648-F7E101CEFDA4}"/>
              </c:ext>
            </c:extLst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EF-6FB8-494F-8648-F7E101CEFDA4}"/>
              </c:ext>
            </c:extLst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F1-6FB8-494F-8648-F7E101CEFDA4}"/>
              </c:ext>
            </c:extLst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F3-6FB8-494F-8648-F7E101CEFDA4}"/>
              </c:ext>
            </c:extLst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F5-6FB8-494F-8648-F7E101CEFDA4}"/>
              </c:ext>
            </c:extLst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F7-6FB8-494F-8648-F7E101CEFDA4}"/>
              </c:ext>
            </c:extLst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F9-6FB8-494F-8648-F7E101CEFDA4}"/>
              </c:ext>
            </c:extLst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FB-6FB8-494F-8648-F7E101CEFDA4}"/>
              </c:ext>
            </c:extLst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FD-6FB8-494F-8648-F7E101CEFDA4}"/>
              </c:ext>
            </c:extLst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0FF-6FB8-494F-8648-F7E101CEFDA4}"/>
              </c:ext>
            </c:extLst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01-6FB8-494F-8648-F7E101CEFDA4}"/>
              </c:ext>
            </c:extLst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03-6FB8-494F-8648-F7E101CEFDA4}"/>
              </c:ext>
            </c:extLst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05-6FB8-494F-8648-F7E101CEFDA4}"/>
              </c:ext>
            </c:extLst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07-6FB8-494F-8648-F7E101CEFDA4}"/>
              </c:ext>
            </c:extLst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09-6FB8-494F-8648-F7E101CEFDA4}"/>
              </c:ext>
            </c:extLst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0B-6FB8-494F-8648-F7E101CEFDA4}"/>
              </c:ext>
            </c:extLst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0D-6FB8-494F-8648-F7E101CEFDA4}"/>
              </c:ext>
            </c:extLst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0F-6FB8-494F-8648-F7E101CEFDA4}"/>
              </c:ext>
            </c:extLst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11-6FB8-494F-8648-F7E101CEFDA4}"/>
              </c:ext>
            </c:extLst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13-6FB8-494F-8648-F7E101CEFDA4}"/>
              </c:ext>
            </c:extLst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15-6FB8-494F-8648-F7E101CEFDA4}"/>
              </c:ext>
            </c:extLst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17-6FB8-494F-8648-F7E101CEFDA4}"/>
              </c:ext>
            </c:extLst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19-6FB8-494F-8648-F7E101CEFDA4}"/>
              </c:ext>
            </c:extLst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1B-6FB8-494F-8648-F7E101CEFDA4}"/>
              </c:ext>
            </c:extLst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1D-6FB8-494F-8648-F7E101CEFDA4}"/>
              </c:ext>
            </c:extLst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1F-6FB8-494F-8648-F7E101CEFDA4}"/>
              </c:ext>
            </c:extLst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21-6FB8-494F-8648-F7E101CEFDA4}"/>
              </c:ext>
            </c:extLst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23-6FB8-494F-8648-F7E101CEFDA4}"/>
              </c:ext>
            </c:extLst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25-6FB8-494F-8648-F7E101CEFDA4}"/>
              </c:ext>
            </c:extLst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27-6FB8-494F-8648-F7E101CEFDA4}"/>
              </c:ext>
            </c:extLst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29-6FB8-494F-8648-F7E101CEFDA4}"/>
              </c:ext>
            </c:extLst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2B-6FB8-494F-8648-F7E101CEFDA4}"/>
              </c:ext>
            </c:extLst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2D-6FB8-494F-8648-F7E101CEFDA4}"/>
              </c:ext>
            </c:extLst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2F-6FB8-494F-8648-F7E101CEFDA4}"/>
              </c:ext>
            </c:extLst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31-6FB8-494F-8648-F7E101CEFDA4}"/>
              </c:ext>
            </c:extLst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33-6FB8-494F-8648-F7E101CEFDA4}"/>
              </c:ext>
            </c:extLst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35-6FB8-494F-8648-F7E101CEFDA4}"/>
              </c:ext>
            </c:extLst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37-6FB8-494F-8648-F7E101CEFDA4}"/>
              </c:ext>
            </c:extLst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39-6FB8-494F-8648-F7E101CEFDA4}"/>
              </c:ext>
            </c:extLst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3B-6FB8-494F-8648-F7E101CEFDA4}"/>
              </c:ext>
            </c:extLst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3D-6FB8-494F-8648-F7E101CEFDA4}"/>
              </c:ext>
            </c:extLst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3F-6FB8-494F-8648-F7E101CEFDA4}"/>
              </c:ext>
            </c:extLst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41-6FB8-494F-8648-F7E101CEFDA4}"/>
              </c:ext>
            </c:extLst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43-6FB8-494F-8648-F7E101CEFDA4}"/>
              </c:ext>
            </c:extLst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45-6FB8-494F-8648-F7E101CEFDA4}"/>
              </c:ext>
            </c:extLst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47-6FB8-494F-8648-F7E101CEFDA4}"/>
              </c:ext>
            </c:extLst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49-6FB8-494F-8648-F7E101CEFDA4}"/>
              </c:ext>
            </c:extLst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4B-6FB8-494F-8648-F7E101CEFDA4}"/>
              </c:ext>
            </c:extLst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4D-6FB8-494F-8648-F7E101CEFDA4}"/>
              </c:ext>
            </c:extLst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4F-6FB8-494F-8648-F7E101CEFDA4}"/>
              </c:ext>
            </c:extLst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51-6FB8-494F-8648-F7E101CEFDA4}"/>
              </c:ext>
            </c:extLst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53-6FB8-494F-8648-F7E101CEFDA4}"/>
              </c:ext>
            </c:extLst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55-6FB8-494F-8648-F7E101CEFDA4}"/>
              </c:ext>
            </c:extLst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57-6FB8-494F-8648-F7E101CEFDA4}"/>
              </c:ext>
            </c:extLst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59-6FB8-494F-8648-F7E101CEFDA4}"/>
              </c:ext>
            </c:extLst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5B-6FB8-494F-8648-F7E101CEFDA4}"/>
              </c:ext>
            </c:extLst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5D-6FB8-494F-8648-F7E101CEFDA4}"/>
              </c:ext>
            </c:extLst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5F-6FB8-494F-8648-F7E101CEFDA4}"/>
              </c:ext>
            </c:extLst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61-6FB8-494F-8648-F7E101CEFDA4}"/>
              </c:ext>
            </c:extLst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63-6FB8-494F-8648-F7E101CEFDA4}"/>
              </c:ext>
            </c:extLst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65-6FB8-494F-8648-F7E101CEFDA4}"/>
              </c:ext>
            </c:extLst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67-6FB8-494F-8648-F7E101CEFDA4}"/>
              </c:ext>
            </c:extLst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69-6FB8-494F-8648-F7E101CEFDA4}"/>
              </c:ext>
            </c:extLst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6B-6FB8-494F-8648-F7E101CEFDA4}"/>
              </c:ext>
            </c:extLst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6D-6FB8-494F-8648-F7E101CEFDA4}"/>
              </c:ext>
            </c:extLst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6F-6FB8-494F-8648-F7E101CEFDA4}"/>
              </c:ext>
            </c:extLst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71-6FB8-494F-8648-F7E101CEFDA4}"/>
              </c:ext>
            </c:extLst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73-6FB8-494F-8648-F7E101CEFDA4}"/>
              </c:ext>
            </c:extLst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75-6FB8-494F-8648-F7E101CEFDA4}"/>
              </c:ext>
            </c:extLst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77-6FB8-494F-8648-F7E101CEFDA4}"/>
              </c:ext>
            </c:extLst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79-6FB8-494F-8648-F7E101CEFDA4}"/>
              </c:ext>
            </c:extLst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7B-6FB8-494F-8648-F7E101CEFDA4}"/>
              </c:ext>
            </c:extLst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7D-6FB8-494F-8648-F7E101CEFDA4}"/>
              </c:ext>
            </c:extLst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7F-6FB8-494F-8648-F7E101CEFDA4}"/>
              </c:ext>
            </c:extLst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81-6FB8-494F-8648-F7E101CEFDA4}"/>
              </c:ext>
            </c:extLst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83-6FB8-494F-8648-F7E101CEFDA4}"/>
              </c:ext>
            </c:extLst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85-6FB8-494F-8648-F7E101CEFDA4}"/>
              </c:ext>
            </c:extLst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87-6FB8-494F-8648-F7E101CEFDA4}"/>
              </c:ext>
            </c:extLst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89-6FB8-494F-8648-F7E101CEFDA4}"/>
              </c:ext>
            </c:extLst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8B-6FB8-494F-8648-F7E101CEFDA4}"/>
              </c:ext>
            </c:extLst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8D-6FB8-494F-8648-F7E101CEFDA4}"/>
              </c:ext>
            </c:extLst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8F-6FB8-494F-8648-F7E101CEFDA4}"/>
              </c:ext>
            </c:extLst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91-6FB8-494F-8648-F7E101CEFDA4}"/>
              </c:ext>
            </c:extLst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93-6FB8-494F-8648-F7E101CEFDA4}"/>
              </c:ext>
            </c:extLst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95-6FB8-494F-8648-F7E101CEFDA4}"/>
              </c:ext>
            </c:extLst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97-6FB8-494F-8648-F7E101CEFDA4}"/>
              </c:ext>
            </c:extLst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99-6FB8-494F-8648-F7E101CEFDA4}"/>
              </c:ext>
            </c:extLst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9B-6FB8-494F-8648-F7E101CEFDA4}"/>
              </c:ext>
            </c:extLst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9D-6FB8-494F-8648-F7E101CEFDA4}"/>
              </c:ext>
            </c:extLst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9F-6FB8-494F-8648-F7E101CEFDA4}"/>
              </c:ext>
            </c:extLst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A1-6FB8-494F-8648-F7E101CEFDA4}"/>
              </c:ext>
            </c:extLst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A3-6FB8-494F-8648-F7E101CEFDA4}"/>
              </c:ext>
            </c:extLst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A5-6FB8-494F-8648-F7E101CEFDA4}"/>
              </c:ext>
            </c:extLst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A7-6FB8-494F-8648-F7E101CEFDA4}"/>
              </c:ext>
            </c:extLst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A9-6FB8-494F-8648-F7E101CEFDA4}"/>
              </c:ext>
            </c:extLst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AB-6FB8-494F-8648-F7E101CEFDA4}"/>
              </c:ext>
            </c:extLst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AD-6FB8-494F-8648-F7E101CEFDA4}"/>
              </c:ext>
            </c:extLst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AF-6FB8-494F-8648-F7E101CEFDA4}"/>
              </c:ext>
            </c:extLst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B1-6FB8-494F-8648-F7E101CEFDA4}"/>
              </c:ext>
            </c:extLst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B3-6FB8-494F-8648-F7E101CEFDA4}"/>
              </c:ext>
            </c:extLst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B5-6FB8-494F-8648-F7E101CEFDA4}"/>
              </c:ext>
            </c:extLst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B7-6FB8-494F-8648-F7E101CEFDA4}"/>
              </c:ext>
            </c:extLst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B9-6FB8-494F-8648-F7E101CEFDA4}"/>
              </c:ext>
            </c:extLst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BB-6FB8-494F-8648-F7E101CEFDA4}"/>
              </c:ext>
            </c:extLst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BD-6FB8-494F-8648-F7E101CEFDA4}"/>
              </c:ext>
            </c:extLst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BF-6FB8-494F-8648-F7E101CEFDA4}"/>
              </c:ext>
            </c:extLst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C1-6FB8-494F-8648-F7E101CEFDA4}"/>
              </c:ext>
            </c:extLst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C3-6FB8-494F-8648-F7E101CEFDA4}"/>
              </c:ext>
            </c:extLst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C5-6FB8-494F-8648-F7E101CEFDA4}"/>
              </c:ext>
            </c:extLst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C7-6FB8-494F-8648-F7E101CEFDA4}"/>
              </c:ext>
            </c:extLst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C9-6FB8-494F-8648-F7E101CEFDA4}"/>
              </c:ext>
            </c:extLst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CB-6FB8-494F-8648-F7E101CEFDA4}"/>
              </c:ext>
            </c:extLst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CD-6FB8-494F-8648-F7E101CEFDA4}"/>
              </c:ext>
            </c:extLst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CF-6FB8-494F-8648-F7E101CEFDA4}"/>
              </c:ext>
            </c:extLst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D1-6FB8-494F-8648-F7E101CEFDA4}"/>
              </c:ext>
            </c:extLst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D3-6FB8-494F-8648-F7E101CEFDA4}"/>
              </c:ext>
            </c:extLst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D5-6FB8-494F-8648-F7E101CEFDA4}"/>
              </c:ext>
            </c:extLst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D7-6FB8-494F-8648-F7E101CEFDA4}"/>
              </c:ext>
            </c:extLst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D9-6FB8-494F-8648-F7E101CEFDA4}"/>
              </c:ext>
            </c:extLst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DB-6FB8-494F-8648-F7E101CEFDA4}"/>
              </c:ext>
            </c:extLst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DD-6FB8-494F-8648-F7E101CEFDA4}"/>
              </c:ext>
            </c:extLst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DF-6FB8-494F-8648-F7E101CEFDA4}"/>
              </c:ext>
            </c:extLst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E1-6FB8-494F-8648-F7E101CEFDA4}"/>
              </c:ext>
            </c:extLst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E3-6FB8-494F-8648-F7E101CEFDA4}"/>
              </c:ext>
            </c:extLst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E5-6FB8-494F-8648-F7E101CEFDA4}"/>
              </c:ext>
            </c:extLst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E7-6FB8-494F-8648-F7E101CEFDA4}"/>
              </c:ext>
            </c:extLst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E9-6FB8-494F-8648-F7E101CEFDA4}"/>
              </c:ext>
            </c:extLst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EB-6FB8-494F-8648-F7E101CEFDA4}"/>
              </c:ext>
            </c:extLst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ED-6FB8-494F-8648-F7E101CEFDA4}"/>
              </c:ext>
            </c:extLst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EF-6FB8-494F-8648-F7E101CEFDA4}"/>
              </c:ext>
            </c:extLst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F1-6FB8-494F-8648-F7E101CEFDA4}"/>
              </c:ext>
            </c:extLst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F3-6FB8-494F-8648-F7E101CEFDA4}"/>
              </c:ext>
            </c:extLst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F5-6FB8-494F-8648-F7E101CEFDA4}"/>
              </c:ext>
            </c:extLst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F7-6FB8-494F-8648-F7E101CEFDA4}"/>
              </c:ext>
            </c:extLst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F9-6FB8-494F-8648-F7E101CEFDA4}"/>
              </c:ext>
            </c:extLst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FB-6FB8-494F-8648-F7E101CEFDA4}"/>
              </c:ext>
            </c:extLst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FD-6FB8-494F-8648-F7E101CEFDA4}"/>
              </c:ext>
            </c:extLst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1FF-6FB8-494F-8648-F7E101CEFDA4}"/>
              </c:ext>
            </c:extLst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01-6FB8-494F-8648-F7E101CEFDA4}"/>
              </c:ext>
            </c:extLst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03-6FB8-494F-8648-F7E101CEFDA4}"/>
              </c:ext>
            </c:extLst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05-6FB8-494F-8648-F7E101CEFDA4}"/>
              </c:ext>
            </c:extLst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07-6FB8-494F-8648-F7E101CEFDA4}"/>
              </c:ext>
            </c:extLst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09-6FB8-494F-8648-F7E101CEFDA4}"/>
              </c:ext>
            </c:extLst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0B-6FB8-494F-8648-F7E101CEFDA4}"/>
              </c:ext>
            </c:extLst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0D-6FB8-494F-8648-F7E101CEFDA4}"/>
              </c:ext>
            </c:extLst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0F-6FB8-494F-8648-F7E101CEFDA4}"/>
              </c:ext>
            </c:extLst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11-6FB8-494F-8648-F7E101CEFDA4}"/>
              </c:ext>
            </c:extLst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13-6FB8-494F-8648-F7E101CEFDA4}"/>
              </c:ext>
            </c:extLst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15-6FB8-494F-8648-F7E101CEFDA4}"/>
              </c:ext>
            </c:extLst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17-6FB8-494F-8648-F7E101CEFDA4}"/>
              </c:ext>
            </c:extLst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19-6FB8-494F-8648-F7E101CEFDA4}"/>
              </c:ext>
            </c:extLst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1B-6FB8-494F-8648-F7E101CEFDA4}"/>
              </c:ext>
            </c:extLst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1D-6FB8-494F-8648-F7E101CEFDA4}"/>
              </c:ext>
            </c:extLst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1F-6FB8-494F-8648-F7E101CEFDA4}"/>
              </c:ext>
            </c:extLst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21-6FB8-494F-8648-F7E101CEFDA4}"/>
              </c:ext>
            </c:extLst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23-6FB8-494F-8648-F7E101CEFDA4}"/>
              </c:ext>
            </c:extLst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25-6FB8-494F-8648-F7E101CEFDA4}"/>
              </c:ext>
            </c:extLst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27-6FB8-494F-8648-F7E101CEFDA4}"/>
              </c:ext>
            </c:extLst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29-6FB8-494F-8648-F7E101CEFDA4}"/>
              </c:ext>
            </c:extLst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2B-6FB8-494F-8648-F7E101CEFDA4}"/>
              </c:ext>
            </c:extLst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2D-6FB8-494F-8648-F7E101CEFDA4}"/>
              </c:ext>
            </c:extLst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2F-6FB8-494F-8648-F7E101CEFDA4}"/>
              </c:ext>
            </c:extLst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31-6FB8-494F-8648-F7E101CEFDA4}"/>
              </c:ext>
            </c:extLst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33-6FB8-494F-8648-F7E101CEFDA4}"/>
              </c:ext>
            </c:extLst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35-6FB8-494F-8648-F7E101CEFDA4}"/>
              </c:ext>
            </c:extLst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37-6FB8-494F-8648-F7E101CEFDA4}"/>
              </c:ext>
            </c:extLst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39-6FB8-494F-8648-F7E101CEFDA4}"/>
              </c:ext>
            </c:extLst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3B-6FB8-494F-8648-F7E101CEFDA4}"/>
              </c:ext>
            </c:extLst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3D-6FB8-494F-8648-F7E101CEFDA4}"/>
              </c:ext>
            </c:extLst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3F-6FB8-494F-8648-F7E101CEFDA4}"/>
              </c:ext>
            </c:extLst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41-6FB8-494F-8648-F7E101CEFDA4}"/>
              </c:ext>
            </c:extLst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43-6FB8-494F-8648-F7E101CEFDA4}"/>
              </c:ext>
            </c:extLst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45-6FB8-494F-8648-F7E101CEFDA4}"/>
              </c:ext>
            </c:extLst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47-6FB8-494F-8648-F7E101CEFDA4}"/>
              </c:ext>
            </c:extLst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49-6FB8-494F-8648-F7E101CEFDA4}"/>
              </c:ext>
            </c:extLst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4B-6FB8-494F-8648-F7E101CEFDA4}"/>
              </c:ext>
            </c:extLst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4D-6FB8-494F-8648-F7E101CEFDA4}"/>
              </c:ext>
            </c:extLst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4F-6FB8-494F-8648-F7E101CEFDA4}"/>
              </c:ext>
            </c:extLst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51-6FB8-494F-8648-F7E101CEFDA4}"/>
              </c:ext>
            </c:extLst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53-6FB8-494F-8648-F7E101CEFDA4}"/>
              </c:ext>
            </c:extLst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55-6FB8-494F-8648-F7E101CEFDA4}"/>
              </c:ext>
            </c:extLst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57-6FB8-494F-8648-F7E101CEFDA4}"/>
              </c:ext>
            </c:extLst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59-6FB8-494F-8648-F7E101CEFDA4}"/>
              </c:ext>
            </c:extLst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5B-6FB8-494F-8648-F7E101CEFDA4}"/>
              </c:ext>
            </c:extLst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5D-6FB8-494F-8648-F7E101CEFDA4}"/>
              </c:ext>
            </c:extLst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5F-6FB8-494F-8648-F7E101CEFDA4}"/>
              </c:ext>
            </c:extLst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61-6FB8-494F-8648-F7E101CEFDA4}"/>
              </c:ext>
            </c:extLst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63-6FB8-494F-8648-F7E101CEFDA4}"/>
              </c:ext>
            </c:extLst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65-6FB8-494F-8648-F7E101CEFDA4}"/>
              </c:ext>
            </c:extLst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67-6FB8-494F-8648-F7E101CEFDA4}"/>
              </c:ext>
            </c:extLst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69-6FB8-494F-8648-F7E101CEFDA4}"/>
              </c:ext>
            </c:extLst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6B-6FB8-494F-8648-F7E101CEFDA4}"/>
              </c:ext>
            </c:extLst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6D-6FB8-494F-8648-F7E101CEFDA4}"/>
              </c:ext>
            </c:extLst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6F-6FB8-494F-8648-F7E101CEFDA4}"/>
              </c:ext>
            </c:extLst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71-6FB8-494F-8648-F7E101CEFDA4}"/>
              </c:ext>
            </c:extLst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73-6FB8-494F-8648-F7E101CEFDA4}"/>
              </c:ext>
            </c:extLst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75-6FB8-494F-8648-F7E101CEFDA4}"/>
              </c:ext>
            </c:extLst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77-6FB8-494F-8648-F7E101CEFDA4}"/>
              </c:ext>
            </c:extLst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79-6FB8-494F-8648-F7E101CEFDA4}"/>
              </c:ext>
            </c:extLst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7B-6FB8-494F-8648-F7E101CEFDA4}"/>
              </c:ext>
            </c:extLst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7D-6FB8-494F-8648-F7E101CEFDA4}"/>
              </c:ext>
            </c:extLst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7F-6FB8-494F-8648-F7E101CEFDA4}"/>
              </c:ext>
            </c:extLst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81-6FB8-494F-8648-F7E101CEFDA4}"/>
              </c:ext>
            </c:extLst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83-6FB8-494F-8648-F7E101CEFDA4}"/>
              </c:ext>
            </c:extLst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85-6FB8-494F-8648-F7E101CEFDA4}"/>
              </c:ext>
            </c:extLst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87-6FB8-494F-8648-F7E101CEFDA4}"/>
              </c:ext>
            </c:extLst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89-6FB8-494F-8648-F7E101CEFDA4}"/>
              </c:ext>
            </c:extLst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8B-6FB8-494F-8648-F7E101CEFDA4}"/>
              </c:ext>
            </c:extLst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8D-6FB8-494F-8648-F7E101CEFDA4}"/>
              </c:ext>
            </c:extLst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8F-6FB8-494F-8648-F7E101CEFDA4}"/>
              </c:ext>
            </c:extLst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91-6FB8-494F-8648-F7E101CEFDA4}"/>
              </c:ext>
            </c:extLst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93-6FB8-494F-8648-F7E101CEFDA4}"/>
              </c:ext>
            </c:extLst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95-6FB8-494F-8648-F7E101CEFDA4}"/>
              </c:ext>
            </c:extLst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97-6FB8-494F-8648-F7E101CEFDA4}"/>
              </c:ext>
            </c:extLst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99-6FB8-494F-8648-F7E101CEFDA4}"/>
              </c:ext>
            </c:extLst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9B-6FB8-494F-8648-F7E101CEFDA4}"/>
              </c:ext>
            </c:extLst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9D-6FB8-494F-8648-F7E101CEFDA4}"/>
              </c:ext>
            </c:extLst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9F-6FB8-494F-8648-F7E101CEFDA4}"/>
              </c:ext>
            </c:extLst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A1-6FB8-494F-8648-F7E101CEFDA4}"/>
              </c:ext>
            </c:extLst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A3-6FB8-494F-8648-F7E101CEFDA4}"/>
              </c:ext>
            </c:extLst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A5-6FB8-494F-8648-F7E101CEFDA4}"/>
              </c:ext>
            </c:extLst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A7-6FB8-494F-8648-F7E101CEFDA4}"/>
              </c:ext>
            </c:extLst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A9-6FB8-494F-8648-F7E101CEFDA4}"/>
              </c:ext>
            </c:extLst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AB-6FB8-494F-8648-F7E101CEFDA4}"/>
              </c:ext>
            </c:extLst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AD-6FB8-494F-8648-F7E101CEFDA4}"/>
              </c:ext>
            </c:extLst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AF-6FB8-494F-8648-F7E101CEFDA4}"/>
              </c:ext>
            </c:extLst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B1-6FB8-494F-8648-F7E101CEFDA4}"/>
              </c:ext>
            </c:extLst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B3-6FB8-494F-8648-F7E101CEFDA4}"/>
              </c:ext>
            </c:extLst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B5-6FB8-494F-8648-F7E101CEFDA4}"/>
              </c:ext>
            </c:extLst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B7-6FB8-494F-8648-F7E101CEFDA4}"/>
              </c:ext>
            </c:extLst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B9-6FB8-494F-8648-F7E101CEFDA4}"/>
              </c:ext>
            </c:extLst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BB-6FB8-494F-8648-F7E101CEFDA4}"/>
              </c:ext>
            </c:extLst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BD-6FB8-494F-8648-F7E101CEFDA4}"/>
              </c:ext>
            </c:extLst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BF-6FB8-494F-8648-F7E101CEFDA4}"/>
              </c:ext>
            </c:extLst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C1-6FB8-494F-8648-F7E101CEFDA4}"/>
              </c:ext>
            </c:extLst>
          </c:dPt>
          <c:dPt>
            <c:idx val="35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C3-6FB8-494F-8648-F7E101CEFDA4}"/>
              </c:ext>
            </c:extLst>
          </c:dPt>
          <c:dPt>
            <c:idx val="35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C5-6FB8-494F-8648-F7E101CEFDA4}"/>
              </c:ext>
            </c:extLst>
          </c:dPt>
          <c:dPt>
            <c:idx val="35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C7-6FB8-494F-8648-F7E101CEFDA4}"/>
              </c:ext>
            </c:extLst>
          </c:dPt>
          <c:dPt>
            <c:idx val="35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C9-6FB8-494F-8648-F7E101CEFDA4}"/>
              </c:ext>
            </c:extLst>
          </c:dPt>
          <c:dPt>
            <c:idx val="35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CB-6FB8-494F-8648-F7E101CEFDA4}"/>
              </c:ext>
            </c:extLst>
          </c:dPt>
          <c:dPt>
            <c:idx val="35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CD-6FB8-494F-8648-F7E101CEFDA4}"/>
              </c:ext>
            </c:extLst>
          </c:dPt>
          <c:dPt>
            <c:idx val="35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CF-6FB8-494F-8648-F7E101CEFDA4}"/>
              </c:ext>
            </c:extLst>
          </c:dPt>
          <c:dPt>
            <c:idx val="36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D1-6FB8-494F-8648-F7E101CEFDA4}"/>
              </c:ext>
            </c:extLst>
          </c:dPt>
          <c:dPt>
            <c:idx val="36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D3-6FB8-494F-8648-F7E101CEFDA4}"/>
              </c:ext>
            </c:extLst>
          </c:dPt>
          <c:dPt>
            <c:idx val="36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D5-6FB8-494F-8648-F7E101CEFDA4}"/>
              </c:ext>
            </c:extLst>
          </c:dPt>
          <c:dPt>
            <c:idx val="36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D7-6FB8-494F-8648-F7E101CEFDA4}"/>
              </c:ext>
            </c:extLst>
          </c:dPt>
          <c:dPt>
            <c:idx val="36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D9-6FB8-494F-8648-F7E101CEFDA4}"/>
              </c:ext>
            </c:extLst>
          </c:dPt>
          <c:dPt>
            <c:idx val="36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DB-6FB8-494F-8648-F7E101CEFDA4}"/>
              </c:ext>
            </c:extLst>
          </c:dPt>
          <c:dPt>
            <c:idx val="36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DD-6FB8-494F-8648-F7E101CEFDA4}"/>
              </c:ext>
            </c:extLst>
          </c:dPt>
          <c:dPt>
            <c:idx val="367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DF-6FB8-494F-8648-F7E101CEFDA4}"/>
              </c:ext>
            </c:extLst>
          </c:dPt>
          <c:dPt>
            <c:idx val="368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E1-6FB8-494F-8648-F7E101CEFDA4}"/>
              </c:ext>
            </c:extLst>
          </c:dPt>
          <c:dPt>
            <c:idx val="369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E3-6FB8-494F-8648-F7E101CEFDA4}"/>
              </c:ext>
            </c:extLst>
          </c:dPt>
          <c:dPt>
            <c:idx val="370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E5-6FB8-494F-8648-F7E101CEFDA4}"/>
              </c:ext>
            </c:extLst>
          </c:dPt>
          <c:dPt>
            <c:idx val="371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E7-6FB8-494F-8648-F7E101CEFDA4}"/>
              </c:ext>
            </c:extLst>
          </c:dPt>
          <c:dPt>
            <c:idx val="372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E9-6FB8-494F-8648-F7E101CEFDA4}"/>
              </c:ext>
            </c:extLst>
          </c:dPt>
          <c:dPt>
            <c:idx val="373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EB-6FB8-494F-8648-F7E101CEFDA4}"/>
              </c:ext>
            </c:extLst>
          </c:dPt>
          <c:dPt>
            <c:idx val="374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ED-6FB8-494F-8648-F7E101CEFDA4}"/>
              </c:ext>
            </c:extLst>
          </c:dPt>
          <c:dPt>
            <c:idx val="375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EF-6FB8-494F-8648-F7E101CEFDA4}"/>
              </c:ext>
            </c:extLst>
          </c:dPt>
          <c:dPt>
            <c:idx val="376"/>
            <c:invertIfNegative val="1"/>
            <c:bubble3D val="0"/>
            <c:spPr>
              <a:solidFill>
                <a:srgbClr val="A3B5A4"/>
              </a:solidFill>
            </c:spPr>
            <c:extLst>
              <c:ext xmlns:c16="http://schemas.microsoft.com/office/drawing/2014/chart" uri="{C3380CC4-5D6E-409C-BE32-E72D297353CC}">
                <c16:uniqueId val="{000002F1-6FB8-494F-8648-F7E101CEFDA4}"/>
              </c:ext>
            </c:extLst>
          </c:dPt>
          <c:cat>
            <c:strRef>
              <c:f>Sheet1!$A$2:$A$378</c:f>
              <c:strCache>
                <c:ptCount val="37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</c:strCache>
            </c:strRef>
          </c:cat>
          <c:val>
            <c:numRef>
              <c:f>Sheet1!$B$2:$B$378</c:f>
              <c:numCache>
                <c:formatCode>General</c:formatCode>
                <c:ptCount val="37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2F2-6FB8-494F-8648-F7E101CEF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9,668,845              16,687              0.17%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8664" y="340002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9785"/>
              </p:ext>
            </p:extLst>
          </p:nvPr>
        </p:nvGraphicFramePr>
        <p:xfrm>
          <a:off x="1645920" y="640080"/>
          <a:ext cx="11430000" cy="5580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319663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2022/12/1起放寬戴口罩等防疫措施。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319663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2022/12/1起放寬戴口罩等防疫措施。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205EE-EF9F-E9D2-249C-BE42C7D5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303020"/>
            <a:ext cx="11125200" cy="6438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微軟正黑體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Yu Fang Chin</cp:lastModifiedBy>
  <cp:revision>3</cp:revision>
  <dcterms:created xsi:type="dcterms:W3CDTF">2013-01-27T09:14:16Z</dcterms:created>
  <dcterms:modified xsi:type="dcterms:W3CDTF">2023-02-05T12:31:13Z</dcterms:modified>
  <cp:category/>
</cp:coreProperties>
</file>