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B3F0-A1AE-4A2C-A898-84B1C55B370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51C6-A7CC-4DE1-AD12-8360EE64D9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266700"/>
            <a:ext cx="9166226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236538"/>
            <a:ext cx="9166226" cy="63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creative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2012-02-29T14:46:13Z</dcterms:created>
  <dcterms:modified xsi:type="dcterms:W3CDTF">2012-02-29T14:53:13Z</dcterms:modified>
</cp:coreProperties>
</file>