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800080"/>
    <a:srgbClr val="FF33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4BAF1-6E2D-46C1-A928-73B7F75C087B}" type="datetimeFigureOut">
              <a:rPr lang="id-ID" smtClean="0"/>
              <a:t>27/08/2012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0AFDE-6CBC-420C-91C6-D0B1A130E79D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0AFDE-6CBC-420C-91C6-D0B1A130E79D}" type="slidenum">
              <a:rPr lang="id-ID" smtClean="0"/>
              <a:t>11</a:t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12C4-FB90-446E-ABBC-FC587D269327}" type="datetimeFigureOut">
              <a:rPr lang="id-ID" smtClean="0"/>
              <a:t>27/08/2012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C959-E097-4533-812A-015A75655AC8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12C4-FB90-446E-ABBC-FC587D269327}" type="datetimeFigureOut">
              <a:rPr lang="id-ID" smtClean="0"/>
              <a:t>27/08/2012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C959-E097-4533-812A-015A75655AC8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12C4-FB90-446E-ABBC-FC587D269327}" type="datetimeFigureOut">
              <a:rPr lang="id-ID" smtClean="0"/>
              <a:t>27/08/2012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C959-E097-4533-812A-015A75655AC8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12C4-FB90-446E-ABBC-FC587D269327}" type="datetimeFigureOut">
              <a:rPr lang="id-ID" smtClean="0"/>
              <a:t>27/08/2012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C959-E097-4533-812A-015A75655AC8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12C4-FB90-446E-ABBC-FC587D269327}" type="datetimeFigureOut">
              <a:rPr lang="id-ID" smtClean="0"/>
              <a:t>27/08/2012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C959-E097-4533-812A-015A75655AC8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12C4-FB90-446E-ABBC-FC587D269327}" type="datetimeFigureOut">
              <a:rPr lang="id-ID" smtClean="0"/>
              <a:t>27/08/2012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C959-E097-4533-812A-015A75655AC8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12C4-FB90-446E-ABBC-FC587D269327}" type="datetimeFigureOut">
              <a:rPr lang="id-ID" smtClean="0"/>
              <a:t>27/08/2012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C959-E097-4533-812A-015A75655AC8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12C4-FB90-446E-ABBC-FC587D269327}" type="datetimeFigureOut">
              <a:rPr lang="id-ID" smtClean="0"/>
              <a:t>27/08/2012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C959-E097-4533-812A-015A75655AC8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12C4-FB90-446E-ABBC-FC587D269327}" type="datetimeFigureOut">
              <a:rPr lang="id-ID" smtClean="0"/>
              <a:t>27/08/2012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C959-E097-4533-812A-015A75655AC8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12C4-FB90-446E-ABBC-FC587D269327}" type="datetimeFigureOut">
              <a:rPr lang="id-ID" smtClean="0"/>
              <a:t>27/08/2012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C959-E097-4533-812A-015A75655AC8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12C4-FB90-446E-ABBC-FC587D269327}" type="datetimeFigureOut">
              <a:rPr lang="id-ID" smtClean="0"/>
              <a:t>27/08/2012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C959-E097-4533-812A-015A75655AC8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512C4-FB90-446E-ABBC-FC587D269327}" type="datetimeFigureOut">
              <a:rPr lang="id-ID" smtClean="0"/>
              <a:t>27/08/2012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DC959-E097-4533-812A-015A75655AC8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3399"/>
                </a:solidFill>
                <a:latin typeface="Monotype Corsiva" pitchFamily="66" charset="0"/>
              </a:rPr>
              <a:t>Cherry Belle</a:t>
            </a:r>
            <a:endParaRPr lang="id-ID">
              <a:solidFill>
                <a:srgbClr val="FF3399"/>
              </a:solidFill>
              <a:latin typeface="Monotype Corsiva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>
              <a:latin typeface="Monotype Corsiva" pitchFamily="66" charset="0"/>
            </a:endParaRPr>
          </a:p>
          <a:p>
            <a:r>
              <a:rPr lang="en-US" smtClean="0">
                <a:solidFill>
                  <a:srgbClr val="800080"/>
                </a:solidFill>
                <a:latin typeface="Monotype Corsiva" pitchFamily="66" charset="0"/>
              </a:rPr>
              <a:t>By : Felicia</a:t>
            </a:r>
            <a:endParaRPr lang="id-ID">
              <a:solidFill>
                <a:srgbClr val="800080"/>
              </a:solidFill>
              <a:latin typeface="Monotype Corsiva" pitchFamily="66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  <a:latin typeface="Monotype Corsiva" pitchFamily="66" charset="0"/>
              </a:rPr>
              <a:t>Kezia</a:t>
            </a:r>
            <a:endParaRPr lang="id-ID">
              <a:solidFill>
                <a:srgbClr val="FF0000"/>
              </a:solidFill>
              <a:latin typeface="Monotype Corsiva" pitchFamily="66" charset="0"/>
            </a:endParaRPr>
          </a:p>
        </p:txBody>
      </p:sp>
      <p:pic>
        <p:nvPicPr>
          <p:cNvPr id="4" name="Content Placeholder 3" descr="draft_lens19556349module159769975photo_1344001096za_a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62125" y="1862931"/>
            <a:ext cx="5619750" cy="40005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  <a:latin typeface="Monotype Corsiva" pitchFamily="66" charset="0"/>
              </a:rPr>
              <a:t>Stefani</a:t>
            </a:r>
            <a:endParaRPr lang="id-ID">
              <a:solidFill>
                <a:srgbClr val="FF0000"/>
              </a:solidFill>
              <a:latin typeface="Monotype Corsiva" pitchFamily="66" charset="0"/>
            </a:endParaRPr>
          </a:p>
        </p:txBody>
      </p:sp>
      <p:pic>
        <p:nvPicPr>
          <p:cNvPr id="4" name="Content Placeholder 3" descr="370755_100003998935185_1357352302_n - Copy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131840" y="1484784"/>
            <a:ext cx="2945481" cy="4715022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  <a:latin typeface="Monotype Corsiva" pitchFamily="66" charset="0"/>
              </a:rPr>
              <a:t>Felly</a:t>
            </a:r>
            <a:endParaRPr lang="id-ID">
              <a:solidFill>
                <a:srgbClr val="FF0000"/>
              </a:solidFill>
              <a:latin typeface="Monotype Corsiva" pitchFamily="66" charset="0"/>
            </a:endParaRPr>
          </a:p>
        </p:txBody>
      </p:sp>
      <p:pic>
        <p:nvPicPr>
          <p:cNvPr id="4" name="Content Placeholder 3" descr="Profile_Felly_Cherry_Bell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51720" y="2348880"/>
            <a:ext cx="5328592" cy="306705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	</a:t>
            </a:r>
            <a:r>
              <a:rPr lang="en-US" smtClean="0">
                <a:solidFill>
                  <a:srgbClr val="FF0000"/>
                </a:solidFill>
                <a:latin typeface="Monotype Corsiva" pitchFamily="66" charset="0"/>
              </a:rPr>
              <a:t>Ryn</a:t>
            </a:r>
            <a:endParaRPr lang="id-ID">
              <a:solidFill>
                <a:srgbClr val="FF0000"/>
              </a:solidFill>
              <a:latin typeface="Monotype Corsiva" pitchFamily="66" charset="0"/>
            </a:endParaRPr>
          </a:p>
        </p:txBody>
      </p:sp>
      <p:pic>
        <p:nvPicPr>
          <p:cNvPr id="4" name="Content Placeholder 3" descr="13397587050_b - Cop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95500" y="2005806"/>
            <a:ext cx="4953000" cy="371475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solidFill>
                  <a:srgbClr val="FF0066"/>
                </a:solidFill>
                <a:latin typeface="Monotype Corsiva" pitchFamily="66" charset="0"/>
              </a:rPr>
              <a:t>Angel</a:t>
            </a:r>
            <a:endParaRPr lang="id-ID">
              <a:solidFill>
                <a:srgbClr val="FF0066"/>
              </a:solidFill>
              <a:latin typeface="Monotype Corsiva" pitchFamily="66" charset="0"/>
            </a:endParaRPr>
          </a:p>
        </p:txBody>
      </p:sp>
      <p:pic>
        <p:nvPicPr>
          <p:cNvPr id="4" name="Content Placeholder 3" descr="Angel chibi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419872" y="1550457"/>
            <a:ext cx="3168352" cy="4056551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  <a:latin typeface="Monotype Corsiva" pitchFamily="66" charset="0"/>
              </a:rPr>
              <a:t>Anisa</a:t>
            </a:r>
            <a:endParaRPr lang="id-ID">
              <a:solidFill>
                <a:srgbClr val="FF0000"/>
              </a:solidFill>
              <a:latin typeface="Monotype Corsiva" pitchFamily="66" charset="0"/>
            </a:endParaRPr>
          </a:p>
        </p:txBody>
      </p:sp>
      <p:pic>
        <p:nvPicPr>
          <p:cNvPr id="4" name="Content Placeholder 3" descr="Anisa_Cherry_Belle - Cop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95736" y="1916832"/>
            <a:ext cx="5477024" cy="3335858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  <a:latin typeface="Monotype Corsiva" pitchFamily="66" charset="0"/>
              </a:rPr>
              <a:t>C</a:t>
            </a:r>
            <a:r>
              <a:rPr lang="en-US" smtClean="0">
                <a:solidFill>
                  <a:srgbClr val="FF0000"/>
                </a:solidFill>
                <a:latin typeface="Monotype Corsiva" pitchFamily="66" charset="0"/>
              </a:rPr>
              <a:t>herly</a:t>
            </a:r>
            <a:endParaRPr lang="id-ID">
              <a:solidFill>
                <a:srgbClr val="FF0000"/>
              </a:solidFill>
              <a:latin typeface="Monotype Corsiva" pitchFamily="66" charset="0"/>
            </a:endParaRPr>
          </a:p>
        </p:txBody>
      </p:sp>
      <p:pic>
        <p:nvPicPr>
          <p:cNvPr id="4" name="Content Placeholder 3" descr="CHERLY - Cop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55775" y="1916832"/>
            <a:ext cx="4587975" cy="3816424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  <a:latin typeface="Monotype Corsiva" pitchFamily="66" charset="0"/>
              </a:rPr>
              <a:t>Christy</a:t>
            </a:r>
            <a:endParaRPr lang="id-ID">
              <a:solidFill>
                <a:srgbClr val="FF0000"/>
              </a:solidFill>
              <a:latin typeface="Monotype Corsiva" pitchFamily="66" charset="0"/>
            </a:endParaRPr>
          </a:p>
        </p:txBody>
      </p:sp>
      <p:pic>
        <p:nvPicPr>
          <p:cNvPr id="4" name="Content Placeholder 3" descr="581105_301395426607777_100002119677575_691739_1634358194_n - Cop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64134" y="1600200"/>
            <a:ext cx="3236058" cy="4736766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  <a:latin typeface="Monotype Corsiva" pitchFamily="66" charset="0"/>
              </a:rPr>
              <a:t>Devi</a:t>
            </a:r>
            <a:endParaRPr lang="id-ID">
              <a:solidFill>
                <a:srgbClr val="FF0000"/>
              </a:solidFill>
              <a:latin typeface="Monotype Corsiva" pitchFamily="66" charset="0"/>
            </a:endParaRPr>
          </a:p>
        </p:txBody>
      </p:sp>
      <p:pic>
        <p:nvPicPr>
          <p:cNvPr id="4" name="Content Placeholder 3" descr="301825_378535408835582_635095859_n - Cop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15614" y="1844824"/>
            <a:ext cx="5192690" cy="3456384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  <a:latin typeface="Monotype Corsiva" pitchFamily="66" charset="0"/>
              </a:rPr>
              <a:t>Gigi</a:t>
            </a:r>
            <a:endParaRPr lang="id-ID">
              <a:solidFill>
                <a:srgbClr val="FF0000"/>
              </a:solidFill>
              <a:latin typeface="Monotype Corsiva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id-ID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  <a:latin typeface="Monotype Corsiva" pitchFamily="66" charset="0"/>
              </a:rPr>
              <a:t>W</a:t>
            </a:r>
            <a:r>
              <a:rPr lang="en-US" smtClean="0">
                <a:solidFill>
                  <a:srgbClr val="FF0000"/>
                </a:solidFill>
                <a:latin typeface="Monotype Corsiva" pitchFamily="66" charset="0"/>
              </a:rPr>
              <a:t>enda</a:t>
            </a:r>
            <a:endParaRPr lang="id-ID">
              <a:solidFill>
                <a:srgbClr val="FF0000"/>
              </a:solidFill>
              <a:latin typeface="Monotype Corsiva" pitchFamily="66" charset="0"/>
            </a:endParaRPr>
          </a:p>
        </p:txBody>
      </p:sp>
      <p:pic>
        <p:nvPicPr>
          <p:cNvPr id="4" name="Content Placeholder 3" descr="Wenda_Cherry_Bell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76550" y="1748631"/>
            <a:ext cx="3495650" cy="422910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16</Words>
  <Application>Microsoft Office PowerPoint</Application>
  <PresentationFormat>On-screen Show (4:3)</PresentationFormat>
  <Paragraphs>15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Cherry Belle</vt:lpstr>
      <vt:lpstr>Slide 2</vt:lpstr>
      <vt:lpstr>Angel</vt:lpstr>
      <vt:lpstr>Anisa</vt:lpstr>
      <vt:lpstr>Cherly</vt:lpstr>
      <vt:lpstr>Christy</vt:lpstr>
      <vt:lpstr>Devi</vt:lpstr>
      <vt:lpstr>Gigi</vt:lpstr>
      <vt:lpstr>Wenda</vt:lpstr>
      <vt:lpstr>Kezia</vt:lpstr>
      <vt:lpstr>Stefani</vt:lpstr>
      <vt:lpstr>Felly</vt:lpstr>
      <vt:lpstr> Ryn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Cherry Belle</dc:title>
  <dc:creator>Peter J. Kambey</dc:creator>
  <cp:lastModifiedBy>Peter J. Kambey</cp:lastModifiedBy>
  <cp:revision>3</cp:revision>
  <dcterms:created xsi:type="dcterms:W3CDTF">2012-08-26T22:24:18Z</dcterms:created>
  <dcterms:modified xsi:type="dcterms:W3CDTF">2012-08-26T22:51:24Z</dcterms:modified>
</cp:coreProperties>
</file>