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2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82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6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57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95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3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34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40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812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08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1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7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24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579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367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1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6CDE22-BE27-431E-99D3-74232E02DB26}" type="datetimeFigureOut">
              <a:rPr lang="tr-TR" smtClean="0"/>
              <a:t>1.06.2017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203B35-04F7-470D-8CBD-5CA64169B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506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939807" y="204716"/>
            <a:ext cx="8001000" cy="1948219"/>
          </a:xfrm>
        </p:spPr>
        <p:txBody>
          <a:bodyPr/>
          <a:lstStyle/>
          <a:p>
            <a:pPr algn="ctr"/>
            <a:r>
              <a:rPr lang="tr-TR" dirty="0" smtClean="0"/>
              <a:t>Hastane Randevu Sistemi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Eray DEMİR</a:t>
            </a:r>
          </a:p>
          <a:p>
            <a:r>
              <a:rPr lang="tr-TR" dirty="0" smtClean="0"/>
              <a:t>Aykut ÖNAL</a:t>
            </a:r>
          </a:p>
          <a:p>
            <a:r>
              <a:rPr lang="tr-TR" dirty="0" smtClean="0"/>
              <a:t>Muharrem ESA</a:t>
            </a:r>
          </a:p>
          <a:p>
            <a:r>
              <a:rPr lang="tr-TR" dirty="0" smtClean="0"/>
              <a:t>Batuhan ÇABUKKAZAN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75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17" y="0"/>
            <a:ext cx="4817555" cy="6893576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7582"/>
            <a:ext cx="6646460" cy="53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4401"/>
            <a:ext cx="12192001" cy="2440503"/>
          </a:xfrm>
        </p:spPr>
      </p:pic>
    </p:spTree>
    <p:extLst>
      <p:ext uri="{BB962C8B-B14F-4D97-AF65-F5344CB8AC3E}">
        <p14:creationId xmlns:p14="http://schemas.microsoft.com/office/powerpoint/2010/main" val="37039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" y="904161"/>
            <a:ext cx="12483148" cy="1893630"/>
          </a:xfrm>
        </p:spPr>
      </p:pic>
    </p:spTree>
    <p:extLst>
      <p:ext uri="{BB962C8B-B14F-4D97-AF65-F5344CB8AC3E}">
        <p14:creationId xmlns:p14="http://schemas.microsoft.com/office/powerpoint/2010/main" val="2752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62" y="0"/>
            <a:ext cx="7191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24" y="423080"/>
            <a:ext cx="7550016" cy="6182436"/>
          </a:xfrm>
        </p:spPr>
      </p:pic>
    </p:spTree>
    <p:extLst>
      <p:ext uri="{BB962C8B-B14F-4D97-AF65-F5344CB8AC3E}">
        <p14:creationId xmlns:p14="http://schemas.microsoft.com/office/powerpoint/2010/main" val="2092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11</Words>
  <Application>Microsoft Office PowerPoint</Application>
  <PresentationFormat>Geniş ekran</PresentationFormat>
  <Paragraphs>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Dilim</vt:lpstr>
      <vt:lpstr>Hastane Randevu Sistemi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Hastane Randevu Sistemi</dc:title>
  <dc:creator>Eray</dc:creator>
  <cp:lastModifiedBy>Eray</cp:lastModifiedBy>
  <cp:revision>4</cp:revision>
  <dcterms:created xsi:type="dcterms:W3CDTF">2017-06-01T06:44:26Z</dcterms:created>
  <dcterms:modified xsi:type="dcterms:W3CDTF">2017-06-01T08:27:32Z</dcterms:modified>
</cp:coreProperties>
</file>