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2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7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8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9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2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94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8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73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0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1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073C67-7D93-4EA6-97C5-8FFC7A346525}" type="datetimeFigureOut">
              <a:rPr lang="tr-TR" smtClean="0"/>
              <a:t>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1F1779-CC5A-433D-AD9F-97A8713C57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6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0145" y="997672"/>
            <a:ext cx="8950036" cy="87269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Sohbet ve Dosya Transferi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34837" y="2770910"/>
            <a:ext cx="9144000" cy="3692236"/>
          </a:xfrm>
        </p:spPr>
        <p:txBody>
          <a:bodyPr>
            <a:normAutofit/>
          </a:bodyPr>
          <a:lstStyle/>
          <a:p>
            <a:pPr algn="ctr"/>
            <a:r>
              <a:rPr lang="tr-TR" sz="4400" dirty="0" smtClean="0">
                <a:solidFill>
                  <a:schemeClr val="tx1"/>
                </a:solidFill>
              </a:rPr>
              <a:t>Oğuzhan BEKTAŞ</a:t>
            </a:r>
          </a:p>
          <a:p>
            <a:pPr algn="ctr"/>
            <a:r>
              <a:rPr lang="tr-TR" sz="4400" dirty="0" smtClean="0">
                <a:solidFill>
                  <a:schemeClr val="tx1"/>
                </a:solidFill>
              </a:rPr>
              <a:t>Eray DEMİR</a:t>
            </a:r>
          </a:p>
          <a:p>
            <a:pPr algn="ctr"/>
            <a:r>
              <a:rPr lang="tr-TR" sz="4400" dirty="0"/>
              <a:t>Aykut ÖNAL</a:t>
            </a:r>
            <a:endParaRPr lang="tr-TR" sz="4400" dirty="0" smtClean="0">
              <a:solidFill>
                <a:schemeClr val="tx1"/>
              </a:solidFill>
            </a:endParaRPr>
          </a:p>
          <a:p>
            <a:pPr algn="ctr"/>
            <a:r>
              <a:rPr lang="tr-TR" sz="4400" dirty="0" smtClean="0">
                <a:solidFill>
                  <a:schemeClr val="tx1"/>
                </a:solidFill>
              </a:rPr>
              <a:t>Batuhan ÇABUKKAZAN</a:t>
            </a:r>
          </a:p>
        </p:txBody>
      </p:sp>
    </p:spTree>
    <p:extLst>
      <p:ext uri="{BB962C8B-B14F-4D97-AF65-F5344CB8AC3E}">
        <p14:creationId xmlns:p14="http://schemas.microsoft.com/office/powerpoint/2010/main" val="33156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KULLANILAN DİL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C#</a:t>
            </a:r>
            <a:endParaRPr lang="tr-TR" sz="3200" dirty="0" smtClean="0"/>
          </a:p>
          <a:p>
            <a:pPr lvl="1"/>
            <a:r>
              <a:rPr lang="tr-TR" sz="2800" dirty="0" err="1" smtClean="0"/>
              <a:t>System.Net.Sockets</a:t>
            </a:r>
            <a:endParaRPr lang="tr-TR" sz="2800" dirty="0"/>
          </a:p>
          <a:p>
            <a:pPr lvl="1"/>
            <a:r>
              <a:rPr lang="tr-TR" sz="2800" dirty="0" err="1" smtClean="0"/>
              <a:t>System.Threading</a:t>
            </a:r>
            <a:endParaRPr lang="tr-TR" sz="2800" dirty="0"/>
          </a:p>
          <a:p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3799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973" y="0"/>
            <a:ext cx="10058400" cy="1609344"/>
          </a:xfrm>
        </p:spPr>
        <p:txBody>
          <a:bodyPr/>
          <a:lstStyle/>
          <a:p>
            <a:pPr algn="ctr"/>
            <a:r>
              <a:rPr lang="tr-TR" dirty="0" smtClean="0"/>
              <a:t>UML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9" y="1303480"/>
            <a:ext cx="8215609" cy="4820229"/>
          </a:xfrm>
        </p:spPr>
      </p:pic>
    </p:spTree>
    <p:extLst>
      <p:ext uri="{BB962C8B-B14F-4D97-AF65-F5344CB8AC3E}">
        <p14:creationId xmlns:p14="http://schemas.microsoft.com/office/powerpoint/2010/main" val="26259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25" y="170402"/>
            <a:ext cx="3992288" cy="684000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54" y="-83129"/>
            <a:ext cx="3878547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55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TM03090434[[fn=Ahşap Türü]]</Template>
  <TotalTime>74</TotalTime>
  <Words>19</Words>
  <Application>Microsoft Office PowerPoint</Application>
  <PresentationFormat>Geniş ekran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 Yazı Tipi</vt:lpstr>
      <vt:lpstr>Sohbet ve Dosya Transferi</vt:lpstr>
      <vt:lpstr>KULLANILAN DİL</vt:lpstr>
      <vt:lpstr>UML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Sohbet ve Dosya Transferi</dc:title>
  <dc:creator>ronaldinho424</dc:creator>
  <cp:lastModifiedBy>ronaldinho424</cp:lastModifiedBy>
  <cp:revision>7</cp:revision>
  <dcterms:created xsi:type="dcterms:W3CDTF">2016-05-09T12:55:11Z</dcterms:created>
  <dcterms:modified xsi:type="dcterms:W3CDTF">2016-05-09T15:36:12Z</dcterms:modified>
</cp:coreProperties>
</file>