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73" r:id="rId6"/>
    <p:sldId id="281" r:id="rId7"/>
    <p:sldId id="282" r:id="rId8"/>
    <p:sldId id="284" r:id="rId9"/>
    <p:sldId id="283" r:id="rId10"/>
    <p:sldId id="287" r:id="rId11"/>
    <p:sldId id="293" r:id="rId12"/>
    <p:sldId id="289" r:id="rId13"/>
    <p:sldId id="290" r:id="rId14"/>
    <p:sldId id="294" r:id="rId15"/>
    <p:sldId id="291" r:id="rId16"/>
    <p:sldId id="297" r:id="rId17"/>
    <p:sldId id="296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AFEFB-FAD4-42BB-8A77-A3609AF8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BEC727-593C-48F5-98C4-7FA872C7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284E4D-4409-494E-9998-232B3A06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46ADD-CD2D-41E7-8173-874CFCCB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7C2BC0-E01F-4EA7-BF86-E5026DC9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5A3E6-69B2-4B66-8525-3B76EB9E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2E30B-1523-48D1-AC0B-31DA10D7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A9FDF1-55E9-475E-B768-861BE4F8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D97B5-B737-4DC0-A257-FE521E8B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B79D7D-D3DD-4E1B-8E94-698DFDC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057977-26E1-404B-BFC2-BB47FEC81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8B500D-56FD-434D-A0E9-5779D9F7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538D1-993B-435C-9506-8ADFED9D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E5D308-9F58-4EEF-9118-B825AD39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2B2404-0FC9-4011-9CB0-2047C25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B71CB-632B-48AB-BBCB-39B325E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CD8E6-CFE8-40E4-9524-065BDB1F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6F3F9C-98C8-45B7-A9F8-7933475E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E047A-780A-4571-9A75-7B889E1B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3EBD38-F9F4-427B-83AC-9F2D701C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D011F-3D6C-421F-8C3A-DF14CAA6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1E401-1C17-41E4-A99A-AC2A997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3E2199-42C5-4CBC-A9EF-CDB1F0C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2008E-0072-4EDC-9E0D-E210E964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638AA8-32A0-4261-96B2-D53D7207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ACB4F-B46C-4907-870D-E626C0BB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A88D2-380A-4868-9F25-572CE1FDC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434437-AA2C-403E-BB7C-E34FD5A38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6C7E3-89D7-49AE-98E5-2D3B52A6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BD4EB-1EA1-4689-BBF2-95DACC4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F71DE0-FD1E-43B5-BB93-D252996B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C6CAD-6DE3-4FB6-B8FC-0229A69B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B3EFAF-8EC2-4C25-8ECA-8CECB1B9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CE64DF-4097-453D-AC38-22BBC2B8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87F3AF-849A-4999-A311-F6369EC67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6F3C72-70E3-4CBD-AB70-9B3F5425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87D859-ED52-46F2-B75A-C809B441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3D3BD-8C29-4E9A-99CA-501F854B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A596AA-397D-40BF-8FCD-527451FC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A5C2E-E57B-4FCB-BF81-496DEFBD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7E5C5E-647D-415D-A78A-50DBE0C1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F58B81-96A4-48E6-8DE8-7BB194A3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FA8116-654E-462D-AFD6-10720892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53D498-7ACD-4826-BCB4-AA096331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9E8C64-85F1-40FD-B5DB-2807E44F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60A7ED-3173-4A02-A62B-101B25B1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E6F0A-176D-40BB-B1C7-43D08003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3A226-FF88-4D72-99E4-C31B1C15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93DA28-68A4-4213-9358-7122F72D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8E514-CEBE-4704-BB15-A0C8AFEB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4C74E-14D9-42A8-8E4A-EC1BD94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CA606A-0512-40B7-929A-78712658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2BF84-8548-496E-9CF7-40701CD1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57C666-2D14-41BE-B805-9F8110A6A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522D1-8D5C-4733-8C93-3BD7C6EF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0D1D80-8F26-4D50-A199-5C1E574A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DBCF4D-7A04-4683-8863-F6C32221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559E21-C3A3-4CCD-9C80-64717D8A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8802DE-679C-4796-95B2-E277D6FE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F0B4EC-5582-488F-A903-CC0E2EA6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20A762-F9B0-49FD-8621-138BB0AC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1817-D882-4DF2-9C63-E5A101B79A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18500-A2DE-4D78-A522-9A31B4699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332FA-BCBE-455D-A7A7-EDEB273E9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2A3A-F72F-43FB-9C12-AEC288EC7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fill_(programming)#:~:text=In%20web%20development%2C%20a%20polyfill,do%20not%20support%20the%20featu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components-and-api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tive.dev/docs/safeareaview" TargetMode="External"/><Relationship Id="rId5" Type="http://schemas.openxmlformats.org/officeDocument/2006/relationships/hyperlink" Target="https://reactnative.dev/docs/text" TargetMode="External"/><Relationship Id="rId4" Type="http://schemas.openxmlformats.org/officeDocument/2006/relationships/hyperlink" Target="https://reactnative.dev/docs/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flexbo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vigation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navigation.org/docs/navigation-prop/" TargetMode="External"/><Relationship Id="rId4" Type="http://schemas.openxmlformats.org/officeDocument/2006/relationships/hyperlink" Target="https://reactnavigation.org/docs/getting-started#installing-dependencies-into-an-expo-managed-proje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1860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composition-vs-inheritanc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docs/endpoints/top-headlin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inwp.com/blog/react-native-component-libraries/#:~:text=The%20library%20is%20a%20collection,to%20start%20building%20your%20app.&amp;text=Using%20the%20same%20JavaScript%20codebase,and%20feel%20for%20your%20ap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colas.github.io/react-native-web/" TargetMode="External"/><Relationship Id="rId4" Type="http://schemas.openxmlformats.org/officeDocument/2006/relationships/hyperlink" Target="https://microsoft.github.io/react-native-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environment-setu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o.io/signu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ymobile/scrcp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3A36B7-FC20-4F10-B943-6FCBA0E5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4E9BE1-4B8D-4821-9A17-304E6E4F0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以</a:t>
            </a:r>
            <a:r>
              <a:rPr lang="en-US" b="1" dirty="0">
                <a:solidFill>
                  <a:schemeClr val="bg1"/>
                </a:solidFill>
              </a:rPr>
              <a:t>React Native</a:t>
            </a:r>
            <a:r>
              <a:rPr lang="zh-TW" altLang="en-US" b="1" dirty="0">
                <a:solidFill>
                  <a:schemeClr val="bg1"/>
                </a:solidFill>
              </a:rPr>
              <a:t>開發跨平台</a:t>
            </a:r>
            <a:r>
              <a:rPr lang="en-US" altLang="zh-TW" b="1" dirty="0">
                <a:solidFill>
                  <a:schemeClr val="bg1"/>
                </a:solidFill>
              </a:rPr>
              <a:t>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0A332-27C3-4723-B359-4F2A969A3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陳偉洺 資管四 </a:t>
            </a:r>
            <a:endParaRPr lang="en-US" altLang="zh-TW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黃冠麟 資工四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Debug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工具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//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devtools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B766A4-F01E-4B68-94CB-7A86BCE56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06" y="1144588"/>
            <a:ext cx="3470294" cy="49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1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Debug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工具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//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devtools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B766A4-F01E-4B68-94CB-7A86BCE56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06" y="1144588"/>
            <a:ext cx="3470294" cy="49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RN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和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React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的差別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RN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有自己定義的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Components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RN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有自己定義的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Style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沒有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Web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Api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	- SVG, Canvas, Animation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等等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	-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有些已被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Polyfill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(fetch, ,console, ,timer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等等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https://en.wikipedia.org/wiki/Polyfill_(programming)#:~:text=In%20web%20development%2C%20a%20polyfill,do%20not%20support%20the%20feature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.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</p:spTree>
    <p:extLst>
      <p:ext uri="{BB962C8B-B14F-4D97-AF65-F5344CB8AC3E}">
        <p14:creationId xmlns:p14="http://schemas.microsoft.com/office/powerpoint/2010/main" val="98816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RN Component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和 </a:t>
            </a:r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Api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https://reactnative.dev/docs/components-and-apis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View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4"/>
              </a:rPr>
              <a:t>https://reactnative.dev/docs/view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就像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html 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的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div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如果遇上排版問題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不妨在外圈加個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View style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Text (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5"/>
              </a:rPr>
              <a:t>https://reactnative.dev/docs/text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SafeAreaView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6"/>
              </a:rPr>
              <a:t>https://reactnative.dev/docs/safeareaview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07270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Layout with Flexbox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https://reactnative.dev/docs/flexbox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和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css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FlexBox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一樣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一定要懂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懂了就是手機排版大神了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</p:spTree>
    <p:extLst>
      <p:ext uri="{BB962C8B-B14F-4D97-AF65-F5344CB8AC3E}">
        <p14:creationId xmlns:p14="http://schemas.microsoft.com/office/powerpoint/2010/main" val="8031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React Navigation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React Native 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的頁面跳轉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npm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install @react-navigation/native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https://reactnavigation.org/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4"/>
              </a:rPr>
              <a:t>https://reactnavigation.org/docs/getting-started#installing-dependencies-into-an-expo-managed-project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Stack,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Drawer, Tab(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我們會用的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5"/>
              </a:rPr>
              <a:t>https://reactnavigation.org/docs/navigation-prop/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52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Children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https://ithelp.ithome.com.tw/articles/10218605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4"/>
              </a:rPr>
              <a:t>https://reactjs.org/docs/composition-vs-inheritance.html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712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實作</a:t>
            </a:r>
            <a:r>
              <a:rPr lang="en-US" altLang="zh-TW" dirty="0">
                <a:solidFill>
                  <a:schemeClr val="bg1"/>
                </a:solidFill>
              </a:rPr>
              <a:t>: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我們會用的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API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https://newsapi.org/docs/endpoints/top-headlines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</p:spTree>
    <p:extLst>
      <p:ext uri="{BB962C8B-B14F-4D97-AF65-F5344CB8AC3E}">
        <p14:creationId xmlns:p14="http://schemas.microsoft.com/office/powerpoint/2010/main" val="403217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Extra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https://www.codeinwp.com/blog/react-native-component-libraries/#:~:text=The%20library%20is%20a%20collection,to%20start%20building%20your%20app.&amp;text=Using%20the%20same%20JavaScript%20codebase,and%20feel%20for%20your%20app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  <a:p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</p:spTree>
    <p:extLst>
      <p:ext uri="{BB962C8B-B14F-4D97-AF65-F5344CB8AC3E}">
        <p14:creationId xmlns:p14="http://schemas.microsoft.com/office/powerpoint/2010/main" val="160603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這堂課程預計你已學會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React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如果學過</a:t>
            </a:r>
            <a:r>
              <a:rPr lang="en-US" altLang="zh-TW" dirty="0">
                <a:solidFill>
                  <a:schemeClr val="bg1"/>
                </a:solidFill>
              </a:rPr>
              <a:t>ES6</a:t>
            </a:r>
            <a:r>
              <a:rPr lang="zh-TW" altLang="en-US" dirty="0">
                <a:solidFill>
                  <a:schemeClr val="bg1"/>
                </a:solidFill>
              </a:rPr>
              <a:t>和</a:t>
            </a:r>
            <a:r>
              <a:rPr lang="en-US" altLang="zh-TW" dirty="0">
                <a:solidFill>
                  <a:schemeClr val="bg1"/>
                </a:solidFill>
              </a:rPr>
              <a:t>ES7</a:t>
            </a:r>
            <a:r>
              <a:rPr lang="zh-TW" altLang="en-US" dirty="0">
                <a:solidFill>
                  <a:schemeClr val="bg1"/>
                </a:solidFill>
              </a:rPr>
              <a:t>更佳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知道開發</a:t>
            </a:r>
            <a:r>
              <a:rPr lang="en-US" altLang="zh-TW" dirty="0">
                <a:solidFill>
                  <a:schemeClr val="bg1"/>
                </a:solidFill>
              </a:rPr>
              <a:t>App</a:t>
            </a:r>
            <a:r>
              <a:rPr lang="zh-TW" altLang="en-US" dirty="0">
                <a:solidFill>
                  <a:schemeClr val="bg1"/>
                </a:solidFill>
              </a:rPr>
              <a:t>一些基本知識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課程內容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什麼是</a:t>
            </a:r>
            <a:r>
              <a:rPr lang="en-US" altLang="zh-TW" dirty="0">
                <a:solidFill>
                  <a:schemeClr val="bg1"/>
                </a:solidFill>
              </a:rPr>
              <a:t>React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Native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什麼是</a:t>
            </a:r>
            <a:r>
              <a:rPr lang="en-US" altLang="zh-TW" dirty="0">
                <a:solidFill>
                  <a:schemeClr val="bg1"/>
                </a:solidFill>
              </a:rPr>
              <a:t>Expo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React Native Debug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React Native Component </a:t>
            </a:r>
            <a:r>
              <a:rPr lang="zh-TW" altLang="en-US" dirty="0">
                <a:solidFill>
                  <a:schemeClr val="bg1"/>
                </a:solidFill>
              </a:rPr>
              <a:t>和 </a:t>
            </a:r>
            <a:r>
              <a:rPr lang="en-US" altLang="zh-TW" dirty="0" err="1">
                <a:solidFill>
                  <a:schemeClr val="bg1"/>
                </a:solidFill>
              </a:rPr>
              <a:t>Api</a:t>
            </a: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React Navigation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實作</a:t>
            </a: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Extra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91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TW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</a:br>
            <a:r>
              <a:rPr lang="zh-TW" altLang="en-US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什麼是</a:t>
            </a:r>
            <a:r>
              <a:rPr lang="en-US" altLang="zh-TW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React Native</a:t>
            </a:r>
            <a:br>
              <a:rPr lang="en-US" altLang="zh-TW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</a:br>
            <a:endParaRPr lang="en-US" sz="7200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CF156-303F-41EF-B853-233DEF13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React Native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 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https://reactnative.dev/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把你的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JavaScript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底下轉成 </a:t>
            </a:r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Andriod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/iOS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原生程式碼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可以與你原本的</a:t>
            </a:r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Andriod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/iOS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原生程式碼一起使用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適合給想跨平台快速開發的工程師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除了手機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,React Native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更可以在各大平台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Window App/Mac </a:t>
            </a:r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Os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/Web App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執行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4"/>
              </a:rPr>
              <a:t>https://microsoft.github.io/react-native-windows/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5"/>
              </a:rPr>
              <a:t>https://necolas.github.io/react-native-web/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4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安裝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https://reactnative.dev/docs/environment-setup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Expo CLI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React Native CLI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這堂課主要以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Expo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為主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後面會講解兩個的對比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npm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install -g expo-cli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Expo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init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filename</a:t>
            </a:r>
          </a:p>
        </p:txBody>
      </p:sp>
    </p:spTree>
    <p:extLst>
      <p:ext uri="{BB962C8B-B14F-4D97-AF65-F5344CB8AC3E}">
        <p14:creationId xmlns:p14="http://schemas.microsoft.com/office/powerpoint/2010/main" val="87302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Expo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https://expo.io/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引用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React Native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的開發平台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把開發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App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的流程簡單化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註冊帳號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4"/>
              </a:rPr>
              <a:t>https://expo.io/signup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適合不想碰原生碼的工程師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雖然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Expo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很方便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但是帶來了一些限制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</p:spTree>
    <p:extLst>
      <p:ext uri="{BB962C8B-B14F-4D97-AF65-F5344CB8AC3E}">
        <p14:creationId xmlns:p14="http://schemas.microsoft.com/office/powerpoint/2010/main" val="112532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Debug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電腦上跑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android emulator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來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Debug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很吃電腦效能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用自己的手機配合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scrcpy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滿推薦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用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expo go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# 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用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Snack</a:t>
            </a:r>
          </a:p>
          <a:p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</p:spTree>
    <p:extLst>
      <p:ext uri="{BB962C8B-B14F-4D97-AF65-F5344CB8AC3E}">
        <p14:creationId xmlns:p14="http://schemas.microsoft.com/office/powerpoint/2010/main" val="399702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j-ea"/>
              </a:rPr>
              <a:t>Scrcpy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https://github.com/Genymobile/scrcpy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)</a:t>
            </a: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把手機畫面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mirror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到你的電腦上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手機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Developer Options 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的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USB debugging 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要開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!! RSA fingerprint 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記得要允許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!!</a:t>
            </a:r>
          </a:p>
          <a:p>
            <a:endParaRPr lang="en-US" altLang="zh-TW" dirty="0">
              <a:solidFill>
                <a:schemeClr val="bg1"/>
              </a:solidFill>
              <a:latin typeface="+標題中文字型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72487E-BEDE-4B0D-B425-C3DA4F7F5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94" y="681037"/>
            <a:ext cx="2445197" cy="54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671</Words>
  <Application>Microsoft Office PowerPoint</Application>
  <PresentationFormat>寬螢幕</PresentationFormat>
  <Paragraphs>84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+標題中文字型</vt:lpstr>
      <vt:lpstr>MingLiU</vt:lpstr>
      <vt:lpstr>新細明體</vt:lpstr>
      <vt:lpstr>Arial</vt:lpstr>
      <vt:lpstr>Calibri</vt:lpstr>
      <vt:lpstr>Calibri Light</vt:lpstr>
      <vt:lpstr>Office 佈景主題</vt:lpstr>
      <vt:lpstr>以React Native開發跨平台App</vt:lpstr>
      <vt:lpstr>這堂課程預計你已學會:</vt:lpstr>
      <vt:lpstr>課程內容:</vt:lpstr>
      <vt:lpstr> 什麼是React Native </vt:lpstr>
      <vt:lpstr>React Native</vt:lpstr>
      <vt:lpstr>安裝</vt:lpstr>
      <vt:lpstr>Expo</vt:lpstr>
      <vt:lpstr>Debug</vt:lpstr>
      <vt:lpstr>Scrcpy</vt:lpstr>
      <vt:lpstr>Debug工具</vt:lpstr>
      <vt:lpstr>Debug工具</vt:lpstr>
      <vt:lpstr>RN和React的差別</vt:lpstr>
      <vt:lpstr>RN Component 和 Api</vt:lpstr>
      <vt:lpstr>Layout with Flexbox</vt:lpstr>
      <vt:lpstr>React Navigation</vt:lpstr>
      <vt:lpstr>Children</vt:lpstr>
      <vt:lpstr>實作: 我們會用的API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以React Native開發跨平台App</dc:title>
  <dc:creator>EryetChen</dc:creator>
  <cp:lastModifiedBy>EryetChen</cp:lastModifiedBy>
  <cp:revision>26</cp:revision>
  <dcterms:created xsi:type="dcterms:W3CDTF">2021-05-09T04:06:21Z</dcterms:created>
  <dcterms:modified xsi:type="dcterms:W3CDTF">2021-05-12T09:51:49Z</dcterms:modified>
</cp:coreProperties>
</file>