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6858000" cy="990758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9" d="100"/>
          <a:sy n="139" d="100"/>
        </p:scale>
        <p:origin x="1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8A438-9BBE-739D-9887-E7ADE3837C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451"/>
            <a:ext cx="5143500" cy="3449308"/>
          </a:xfrm>
        </p:spPr>
        <p:txBody>
          <a:bodyPr anchor="b"/>
          <a:lstStyle>
            <a:lvl1pPr algn="ctr">
              <a:defRPr sz="86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3E804-3298-927F-9ECB-4B3089FC6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3778"/>
            <a:ext cx="5143500" cy="2392040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517" indent="0" algn="ctr">
              <a:buNone/>
              <a:defRPr sz="2889"/>
            </a:lvl2pPr>
            <a:lvl3pPr marL="1321034" indent="0" algn="ctr">
              <a:buNone/>
              <a:defRPr sz="2600"/>
            </a:lvl3pPr>
            <a:lvl4pPr marL="1981551" indent="0" algn="ctr">
              <a:buNone/>
              <a:defRPr sz="2312"/>
            </a:lvl4pPr>
            <a:lvl5pPr marL="2642067" indent="0" algn="ctr">
              <a:buNone/>
              <a:defRPr sz="2312"/>
            </a:lvl5pPr>
            <a:lvl6pPr marL="3302584" indent="0" algn="ctr">
              <a:buNone/>
              <a:defRPr sz="2312"/>
            </a:lvl6pPr>
            <a:lvl7pPr marL="3963101" indent="0" algn="ctr">
              <a:buNone/>
              <a:defRPr sz="2312"/>
            </a:lvl7pPr>
            <a:lvl8pPr marL="4623618" indent="0" algn="ctr">
              <a:buNone/>
              <a:defRPr sz="2312"/>
            </a:lvl8pPr>
            <a:lvl9pPr marL="5284135" indent="0" algn="ctr">
              <a:buNone/>
              <a:defRPr sz="2312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DC6A6-CC2B-2922-C5D1-9BBBEC0B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7893-299E-7BDF-B358-59907EB6E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013704-4E9D-4148-8BB2-B831530F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653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A25D-9A08-06DA-D527-EA39D886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5BEB41-A000-AB69-3C8E-5CCB86C95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04A02-C2FB-1200-4D71-55D342B5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E8FE4-50FD-0ABB-AD97-DFD0FE83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5827B-550D-630C-8B6F-748FB8D26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8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61350B-2197-5912-4A7D-DE631C4E9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87"/>
            <a:ext cx="1478756" cy="83962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6BFE2-FF71-7BFD-6EB6-BAE8DE91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87"/>
            <a:ext cx="4350544" cy="83962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6C8BB-ACF8-D07B-09EC-D2F074BD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3EE67-C8A4-801B-0493-55D64DD3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1D3A5-CC99-68EF-BC4A-D1F60BB0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9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E6AB2-8AD9-6C5B-1EBD-C45EFD0A1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FCDA3-0E88-7943-4B79-AEE740DA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68059-8771-A89C-F525-55D62014A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C172C-E335-C06F-90DF-9E710D29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BEE86-BC60-FD1E-1579-81F84214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9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E4B5-A5C9-F06F-5676-D4085110B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70018"/>
            <a:ext cx="5915025" cy="4121281"/>
          </a:xfrm>
        </p:spPr>
        <p:txBody>
          <a:bodyPr anchor="b"/>
          <a:lstStyle>
            <a:lvl1pPr>
              <a:defRPr sz="866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9D3C5-BBEF-22CB-9111-A7DAC02A9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30289"/>
            <a:ext cx="5915025" cy="2167284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517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103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551" indent="0">
              <a:buNone/>
              <a:defRPr sz="2312">
                <a:solidFill>
                  <a:schemeClr val="tx1">
                    <a:tint val="75000"/>
                  </a:schemeClr>
                </a:solidFill>
              </a:defRPr>
            </a:lvl4pPr>
            <a:lvl5pPr marL="2642067" indent="0">
              <a:buNone/>
              <a:defRPr sz="2312">
                <a:solidFill>
                  <a:schemeClr val="tx1">
                    <a:tint val="75000"/>
                  </a:schemeClr>
                </a:solidFill>
              </a:defRPr>
            </a:lvl5pPr>
            <a:lvl6pPr marL="3302584" indent="0">
              <a:buNone/>
              <a:defRPr sz="2312">
                <a:solidFill>
                  <a:schemeClr val="tx1">
                    <a:tint val="75000"/>
                  </a:schemeClr>
                </a:solidFill>
              </a:defRPr>
            </a:lvl6pPr>
            <a:lvl7pPr marL="3963101" indent="0">
              <a:buNone/>
              <a:defRPr sz="2312">
                <a:solidFill>
                  <a:schemeClr val="tx1">
                    <a:tint val="75000"/>
                  </a:schemeClr>
                </a:solidFill>
              </a:defRPr>
            </a:lvl7pPr>
            <a:lvl8pPr marL="4623618" indent="0">
              <a:buNone/>
              <a:defRPr sz="2312">
                <a:solidFill>
                  <a:schemeClr val="tx1">
                    <a:tint val="75000"/>
                  </a:schemeClr>
                </a:solidFill>
              </a:defRPr>
            </a:lvl8pPr>
            <a:lvl9pPr marL="5284135" indent="0">
              <a:buNone/>
              <a:defRPr sz="23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EFD2E-4071-D4EE-A09F-F72270E80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BD55-A913-DD01-4F60-B0671714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188F2-A252-7220-48FF-30185A87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6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BB7D-C3E8-B246-EE94-819E8ED6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EED7-921C-7A73-ECFD-92C5B31DF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39395-EC0A-393B-EDF5-6B395226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436"/>
            <a:ext cx="2914650" cy="62862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02F20-133D-B883-2900-E76B80897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C45FB-A0B2-69C3-7A19-81314CDA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937F8-8341-F8B8-2936-4AF9AA5ED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81EA9-4898-DFB2-6D89-719F88DFD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90"/>
            <a:ext cx="5915025" cy="191500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782D0-5FA0-96E0-18AA-002A42496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736"/>
            <a:ext cx="2901255" cy="1190286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517" indent="0">
              <a:buNone/>
              <a:defRPr sz="2889" b="1"/>
            </a:lvl2pPr>
            <a:lvl3pPr marL="1321034" indent="0">
              <a:buNone/>
              <a:defRPr sz="2600" b="1"/>
            </a:lvl3pPr>
            <a:lvl4pPr marL="1981551" indent="0">
              <a:buNone/>
              <a:defRPr sz="2312" b="1"/>
            </a:lvl4pPr>
            <a:lvl5pPr marL="2642067" indent="0">
              <a:buNone/>
              <a:defRPr sz="2312" b="1"/>
            </a:lvl5pPr>
            <a:lvl6pPr marL="3302584" indent="0">
              <a:buNone/>
              <a:defRPr sz="2312" b="1"/>
            </a:lvl6pPr>
            <a:lvl7pPr marL="3963101" indent="0">
              <a:buNone/>
              <a:defRPr sz="2312" b="1"/>
            </a:lvl7pPr>
            <a:lvl8pPr marL="4623618" indent="0">
              <a:buNone/>
              <a:defRPr sz="2312" b="1"/>
            </a:lvl8pPr>
            <a:lvl9pPr marL="5284135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6836-BC6E-EF79-BFBD-010D9708D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9022"/>
            <a:ext cx="2901255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A0908-476F-8B8B-2132-F7EAD9782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736"/>
            <a:ext cx="2915543" cy="1190286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517" indent="0">
              <a:buNone/>
              <a:defRPr sz="2889" b="1"/>
            </a:lvl2pPr>
            <a:lvl3pPr marL="1321034" indent="0">
              <a:buNone/>
              <a:defRPr sz="2600" b="1"/>
            </a:lvl3pPr>
            <a:lvl4pPr marL="1981551" indent="0">
              <a:buNone/>
              <a:defRPr sz="2312" b="1"/>
            </a:lvl4pPr>
            <a:lvl5pPr marL="2642067" indent="0">
              <a:buNone/>
              <a:defRPr sz="2312" b="1"/>
            </a:lvl5pPr>
            <a:lvl6pPr marL="3302584" indent="0">
              <a:buNone/>
              <a:defRPr sz="2312" b="1"/>
            </a:lvl6pPr>
            <a:lvl7pPr marL="3963101" indent="0">
              <a:buNone/>
              <a:defRPr sz="2312" b="1"/>
            </a:lvl7pPr>
            <a:lvl8pPr marL="4623618" indent="0">
              <a:buNone/>
              <a:defRPr sz="2312" b="1"/>
            </a:lvl8pPr>
            <a:lvl9pPr marL="5284135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A094E-0E14-4260-9FDF-1F6378175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9022"/>
            <a:ext cx="2915543" cy="53230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A57EB-DBF0-5CAF-D56F-6D5896137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A60BF-6408-266F-EF17-7236A8A83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B1D35-1D7C-1B7B-6B71-7E882666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8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CA5A-D8EF-3A06-BF67-E4D52243F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A0ED4-3144-09F1-22CE-7672FF3A4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1BC01-C83A-0BDD-D0AB-ADEB61738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029925-AF28-7077-F602-30F1C7B7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6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8FB0B2-5C76-8248-462C-9312C744F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8513F-B0BE-9B1A-CEE3-8DAB492A9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6FD48-36BB-C78B-8F82-92136090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7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11D44-D2B5-7363-2EFE-77EE5C78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462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459B-F48F-5B8E-5BAE-9448ED99E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>
              <a:defRPr sz="4623"/>
            </a:lvl1pPr>
            <a:lvl2pPr>
              <a:defRPr sz="4045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FA8C9-437F-139C-6475-1D91B6B87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2312"/>
            </a:lvl1pPr>
            <a:lvl2pPr marL="660517" indent="0">
              <a:buNone/>
              <a:defRPr sz="2023"/>
            </a:lvl2pPr>
            <a:lvl3pPr marL="1321034" indent="0">
              <a:buNone/>
              <a:defRPr sz="1734"/>
            </a:lvl3pPr>
            <a:lvl4pPr marL="1981551" indent="0">
              <a:buNone/>
              <a:defRPr sz="1445"/>
            </a:lvl4pPr>
            <a:lvl5pPr marL="2642067" indent="0">
              <a:buNone/>
              <a:defRPr sz="1445"/>
            </a:lvl5pPr>
            <a:lvl6pPr marL="3302584" indent="0">
              <a:buNone/>
              <a:defRPr sz="1445"/>
            </a:lvl6pPr>
            <a:lvl7pPr marL="3963101" indent="0">
              <a:buNone/>
              <a:defRPr sz="1445"/>
            </a:lvl7pPr>
            <a:lvl8pPr marL="4623618" indent="0">
              <a:buNone/>
              <a:defRPr sz="1445"/>
            </a:lvl8pPr>
            <a:lvl9pPr marL="5284135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84E8-06FF-4ED1-6387-BA73C264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15278-6E13-D885-805F-B9C452185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81AE3-3ED2-65F8-D33D-23EB8925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44453-F327-1876-164B-D52121C16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506"/>
            <a:ext cx="2211884" cy="2311771"/>
          </a:xfrm>
        </p:spPr>
        <p:txBody>
          <a:bodyPr anchor="b"/>
          <a:lstStyle>
            <a:lvl1pPr>
              <a:defRPr sz="462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4E4C1-E330-1D1F-19A4-8C5020D84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511"/>
            <a:ext cx="3471863" cy="7040809"/>
          </a:xfrm>
        </p:spPr>
        <p:txBody>
          <a:bodyPr/>
          <a:lstStyle>
            <a:lvl1pPr marL="0" indent="0">
              <a:buNone/>
              <a:defRPr sz="4623"/>
            </a:lvl1pPr>
            <a:lvl2pPr marL="660517" indent="0">
              <a:buNone/>
              <a:defRPr sz="4045"/>
            </a:lvl2pPr>
            <a:lvl3pPr marL="1321034" indent="0">
              <a:buNone/>
              <a:defRPr sz="3467"/>
            </a:lvl3pPr>
            <a:lvl4pPr marL="1981551" indent="0">
              <a:buNone/>
              <a:defRPr sz="2889"/>
            </a:lvl4pPr>
            <a:lvl5pPr marL="2642067" indent="0">
              <a:buNone/>
              <a:defRPr sz="2889"/>
            </a:lvl5pPr>
            <a:lvl6pPr marL="3302584" indent="0">
              <a:buNone/>
              <a:defRPr sz="2889"/>
            </a:lvl6pPr>
            <a:lvl7pPr marL="3963101" indent="0">
              <a:buNone/>
              <a:defRPr sz="2889"/>
            </a:lvl7pPr>
            <a:lvl8pPr marL="4623618" indent="0">
              <a:buNone/>
              <a:defRPr sz="2889"/>
            </a:lvl8pPr>
            <a:lvl9pPr marL="5284135" indent="0">
              <a:buNone/>
              <a:defRPr sz="288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DA0CC-DEF8-E13C-1A9C-1685F936C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2276"/>
            <a:ext cx="2211884" cy="5506510"/>
          </a:xfrm>
        </p:spPr>
        <p:txBody>
          <a:bodyPr/>
          <a:lstStyle>
            <a:lvl1pPr marL="0" indent="0">
              <a:buNone/>
              <a:defRPr sz="2312"/>
            </a:lvl1pPr>
            <a:lvl2pPr marL="660517" indent="0">
              <a:buNone/>
              <a:defRPr sz="2023"/>
            </a:lvl2pPr>
            <a:lvl3pPr marL="1321034" indent="0">
              <a:buNone/>
              <a:defRPr sz="1734"/>
            </a:lvl3pPr>
            <a:lvl4pPr marL="1981551" indent="0">
              <a:buNone/>
              <a:defRPr sz="1445"/>
            </a:lvl4pPr>
            <a:lvl5pPr marL="2642067" indent="0">
              <a:buNone/>
              <a:defRPr sz="1445"/>
            </a:lvl5pPr>
            <a:lvl6pPr marL="3302584" indent="0">
              <a:buNone/>
              <a:defRPr sz="1445"/>
            </a:lvl6pPr>
            <a:lvl7pPr marL="3963101" indent="0">
              <a:buNone/>
              <a:defRPr sz="1445"/>
            </a:lvl7pPr>
            <a:lvl8pPr marL="4623618" indent="0">
              <a:buNone/>
              <a:defRPr sz="1445"/>
            </a:lvl8pPr>
            <a:lvl9pPr marL="5284135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D493-A94C-0DD7-D199-D56D7C85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4FC65-A14C-C475-8BAD-82CF0A6F7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9A7B3-D326-A2C6-6A12-C6A989E0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0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3EC6-E343-EF2B-3E6F-DC2778C8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90"/>
            <a:ext cx="5915025" cy="1915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1927C-3130-A7F1-B65C-3838A3F26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436"/>
            <a:ext cx="5915025" cy="628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D7CD5-EEFE-67DE-F992-F85CC9838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7BB4C-AFD0-E647-92D5-C92B03557C9D}" type="datetimeFigureOut">
              <a:rPr lang="en-US" smtClean="0"/>
              <a:t>12/20/23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37743-DF85-5E9F-497A-823FC07F0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2869"/>
            <a:ext cx="2314575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8A0D7-2672-255C-3C8B-5EDD5C7E05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2869"/>
            <a:ext cx="1543050" cy="5274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EE860-D282-9245-8AA6-1C128C463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9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1034" rtl="0" eaLnBrk="1" latinLnBrk="0" hangingPunct="1">
        <a:lnSpc>
          <a:spcPct val="90000"/>
        </a:lnSpc>
        <a:spcBef>
          <a:spcPct val="0"/>
        </a:spcBef>
        <a:buNone/>
        <a:defRPr sz="63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258" indent="-330258" algn="l" defTabSz="1321034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5" kern="1200">
          <a:solidFill>
            <a:schemeClr val="tx1"/>
          </a:solidFill>
          <a:latin typeface="+mn-lt"/>
          <a:ea typeface="+mn-ea"/>
          <a:cs typeface="+mn-cs"/>
        </a:defRPr>
      </a:lvl1pPr>
      <a:lvl2pPr marL="990775" indent="-330258" algn="l" defTabSz="1321034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1292" indent="-330258" algn="l" defTabSz="1321034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809" indent="-330258" algn="l" defTabSz="1321034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2326" indent="-330258" algn="l" defTabSz="1321034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843" indent="-330258" algn="l" defTabSz="1321034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3359" indent="-330258" algn="l" defTabSz="1321034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3876" indent="-330258" algn="l" defTabSz="1321034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4393" indent="-330258" algn="l" defTabSz="1321034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103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517" algn="l" defTabSz="132103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1034" algn="l" defTabSz="132103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551" algn="l" defTabSz="132103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2067" algn="l" defTabSz="132103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2584" algn="l" defTabSz="132103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101" algn="l" defTabSz="132103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3618" algn="l" defTabSz="132103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4135" algn="l" defTabSz="132103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4">
            <a:extLst>
              <a:ext uri="{FF2B5EF4-FFF2-40B4-BE49-F238E27FC236}">
                <a16:creationId xmlns:a16="http://schemas.microsoft.com/office/drawing/2014/main" id="{2AD632A9-87A9-9721-CE5E-96C3B606B53A}"/>
              </a:ext>
            </a:extLst>
          </p:cNvPr>
          <p:cNvSpPr/>
          <p:nvPr/>
        </p:nvSpPr>
        <p:spPr>
          <a:xfrm>
            <a:off x="0" y="1705038"/>
            <a:ext cx="6876552" cy="8202550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  <a:gd name="connsiteX0" fmla="*/ 0 w 12192000"/>
              <a:gd name="connsiteY0" fmla="*/ 359511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359511 h 5189537"/>
              <a:gd name="connsiteX0" fmla="*/ 0 w 12192000"/>
              <a:gd name="connsiteY0" fmla="*/ 336473 h 5166499"/>
              <a:gd name="connsiteX1" fmla="*/ 12175744 w 12192000"/>
              <a:gd name="connsiteY1" fmla="*/ 0 h 5166499"/>
              <a:gd name="connsiteX2" fmla="*/ 12192000 w 12192000"/>
              <a:gd name="connsiteY2" fmla="*/ 5166499 h 5166499"/>
              <a:gd name="connsiteX3" fmla="*/ 0 w 12192000"/>
              <a:gd name="connsiteY3" fmla="*/ 5166499 h 5166499"/>
              <a:gd name="connsiteX4" fmla="*/ 0 w 12192000"/>
              <a:gd name="connsiteY4" fmla="*/ 336473 h 5166499"/>
              <a:gd name="connsiteX0" fmla="*/ 0 w 12224981"/>
              <a:gd name="connsiteY0" fmla="*/ 336473 h 5166499"/>
              <a:gd name="connsiteX1" fmla="*/ 12224512 w 12224981"/>
              <a:gd name="connsiteY1" fmla="*/ 0 h 5166499"/>
              <a:gd name="connsiteX2" fmla="*/ 12192000 w 12224981"/>
              <a:gd name="connsiteY2" fmla="*/ 5166499 h 5166499"/>
              <a:gd name="connsiteX3" fmla="*/ 0 w 12224981"/>
              <a:gd name="connsiteY3" fmla="*/ 5166499 h 5166499"/>
              <a:gd name="connsiteX4" fmla="*/ 0 w 12224981"/>
              <a:gd name="connsiteY4" fmla="*/ 336473 h 516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4981" h="5166499">
                <a:moveTo>
                  <a:pt x="0" y="336473"/>
                </a:moveTo>
                <a:lnTo>
                  <a:pt x="12224512" y="0"/>
                </a:lnTo>
                <a:cubicBezTo>
                  <a:pt x="12229931" y="1722166"/>
                  <a:pt x="12186581" y="3444333"/>
                  <a:pt x="12192000" y="5166499"/>
                </a:cubicBezTo>
                <a:lnTo>
                  <a:pt x="0" y="5166499"/>
                </a:lnTo>
                <a:lnTo>
                  <a:pt x="0" y="336473"/>
                </a:lnTo>
                <a:close/>
              </a:path>
            </a:pathLst>
          </a:custGeom>
          <a:gradFill>
            <a:gsLst>
              <a:gs pos="0">
                <a:srgbClr val="1F90CC"/>
              </a:gs>
              <a:gs pos="100000">
                <a:srgbClr val="49CB40"/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6">
            <a:extLst>
              <a:ext uri="{FF2B5EF4-FFF2-40B4-BE49-F238E27FC236}">
                <a16:creationId xmlns:a16="http://schemas.microsoft.com/office/drawing/2014/main" id="{5C11F55B-A6D0-8EEA-977F-CBD5FECF421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9432" y="525045"/>
            <a:ext cx="1793128" cy="6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1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4">
            <a:extLst>
              <a:ext uri="{FF2B5EF4-FFF2-40B4-BE49-F238E27FC236}">
                <a16:creationId xmlns:a16="http://schemas.microsoft.com/office/drawing/2014/main" id="{2AD632A9-87A9-9721-CE5E-96C3B606B53A}"/>
              </a:ext>
            </a:extLst>
          </p:cNvPr>
          <p:cNvSpPr/>
          <p:nvPr/>
        </p:nvSpPr>
        <p:spPr>
          <a:xfrm>
            <a:off x="0" y="1705038"/>
            <a:ext cx="6876552" cy="8202550"/>
          </a:xfrm>
          <a:custGeom>
            <a:avLst/>
            <a:gdLst>
              <a:gd name="connsiteX0" fmla="*/ 0 w 12192000"/>
              <a:gd name="connsiteY0" fmla="*/ 0 h 4760912"/>
              <a:gd name="connsiteX1" fmla="*/ 12192000 w 12192000"/>
              <a:gd name="connsiteY1" fmla="*/ 0 h 4760912"/>
              <a:gd name="connsiteX2" fmla="*/ 12192000 w 12192000"/>
              <a:gd name="connsiteY2" fmla="*/ 4760912 h 4760912"/>
              <a:gd name="connsiteX3" fmla="*/ 0 w 12192000"/>
              <a:gd name="connsiteY3" fmla="*/ 4760912 h 4760912"/>
              <a:gd name="connsiteX4" fmla="*/ 0 w 12192000"/>
              <a:gd name="connsiteY4" fmla="*/ 0 h 4760912"/>
              <a:gd name="connsiteX0" fmla="*/ 0 w 12192000"/>
              <a:gd name="connsiteY0" fmla="*/ 212725 h 4973637"/>
              <a:gd name="connsiteX1" fmla="*/ 12192000 w 12192000"/>
              <a:gd name="connsiteY1" fmla="*/ 0 h 4973637"/>
              <a:gd name="connsiteX2" fmla="*/ 12192000 w 12192000"/>
              <a:gd name="connsiteY2" fmla="*/ 4973637 h 4973637"/>
              <a:gd name="connsiteX3" fmla="*/ 0 w 12192000"/>
              <a:gd name="connsiteY3" fmla="*/ 4973637 h 4973637"/>
              <a:gd name="connsiteX4" fmla="*/ 0 w 12192000"/>
              <a:gd name="connsiteY4" fmla="*/ 212725 h 4973637"/>
              <a:gd name="connsiteX0" fmla="*/ 0 w 12192000"/>
              <a:gd name="connsiteY0" fmla="*/ 428625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428625 h 5189537"/>
              <a:gd name="connsiteX0" fmla="*/ 0 w 12192000"/>
              <a:gd name="connsiteY0" fmla="*/ 359511 h 5189537"/>
              <a:gd name="connsiteX1" fmla="*/ 12192000 w 12192000"/>
              <a:gd name="connsiteY1" fmla="*/ 0 h 5189537"/>
              <a:gd name="connsiteX2" fmla="*/ 12192000 w 12192000"/>
              <a:gd name="connsiteY2" fmla="*/ 5189537 h 5189537"/>
              <a:gd name="connsiteX3" fmla="*/ 0 w 12192000"/>
              <a:gd name="connsiteY3" fmla="*/ 5189537 h 5189537"/>
              <a:gd name="connsiteX4" fmla="*/ 0 w 12192000"/>
              <a:gd name="connsiteY4" fmla="*/ 359511 h 5189537"/>
              <a:gd name="connsiteX0" fmla="*/ 0 w 12192000"/>
              <a:gd name="connsiteY0" fmla="*/ 336473 h 5166499"/>
              <a:gd name="connsiteX1" fmla="*/ 12175744 w 12192000"/>
              <a:gd name="connsiteY1" fmla="*/ 0 h 5166499"/>
              <a:gd name="connsiteX2" fmla="*/ 12192000 w 12192000"/>
              <a:gd name="connsiteY2" fmla="*/ 5166499 h 5166499"/>
              <a:gd name="connsiteX3" fmla="*/ 0 w 12192000"/>
              <a:gd name="connsiteY3" fmla="*/ 5166499 h 5166499"/>
              <a:gd name="connsiteX4" fmla="*/ 0 w 12192000"/>
              <a:gd name="connsiteY4" fmla="*/ 336473 h 5166499"/>
              <a:gd name="connsiteX0" fmla="*/ 0 w 12224981"/>
              <a:gd name="connsiteY0" fmla="*/ 336473 h 5166499"/>
              <a:gd name="connsiteX1" fmla="*/ 12224512 w 12224981"/>
              <a:gd name="connsiteY1" fmla="*/ 0 h 5166499"/>
              <a:gd name="connsiteX2" fmla="*/ 12192000 w 12224981"/>
              <a:gd name="connsiteY2" fmla="*/ 5166499 h 5166499"/>
              <a:gd name="connsiteX3" fmla="*/ 0 w 12224981"/>
              <a:gd name="connsiteY3" fmla="*/ 5166499 h 5166499"/>
              <a:gd name="connsiteX4" fmla="*/ 0 w 12224981"/>
              <a:gd name="connsiteY4" fmla="*/ 336473 h 5166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4981" h="5166499">
                <a:moveTo>
                  <a:pt x="0" y="336473"/>
                </a:moveTo>
                <a:lnTo>
                  <a:pt x="12224512" y="0"/>
                </a:lnTo>
                <a:cubicBezTo>
                  <a:pt x="12229931" y="1722166"/>
                  <a:pt x="12186581" y="3444333"/>
                  <a:pt x="12192000" y="5166499"/>
                </a:cubicBezTo>
                <a:lnTo>
                  <a:pt x="0" y="5166499"/>
                </a:lnTo>
                <a:lnTo>
                  <a:pt x="0" y="336473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6">
            <a:extLst>
              <a:ext uri="{FF2B5EF4-FFF2-40B4-BE49-F238E27FC236}">
                <a16:creationId xmlns:a16="http://schemas.microsoft.com/office/drawing/2014/main" id="{F7D31FDC-6266-7C55-191B-154B6BF2CE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99432" y="525045"/>
            <a:ext cx="1793128" cy="61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6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Tobias Pfandzelter</dc:creator>
  <cp:lastModifiedBy>Tobias Pfandzelter</cp:lastModifiedBy>
  <cp:revision>3</cp:revision>
  <cp:lastPrinted>2023-12-20T12:49:51Z</cp:lastPrinted>
  <dcterms:created xsi:type="dcterms:W3CDTF">2023-12-20T12:39:51Z</dcterms:created>
  <dcterms:modified xsi:type="dcterms:W3CDTF">2023-12-20T13:08:46Z</dcterms:modified>
</cp:coreProperties>
</file>