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75" r:id="rId7"/>
    <p:sldId id="278" r:id="rId8"/>
    <p:sldId id="258" r:id="rId9"/>
  </p:sldIdLst>
  <p:sldSz cx="9144000" cy="5143500" type="screen16x9"/>
  <p:notesSz cx="6858000" cy="9144000"/>
  <p:embeddedFontLst>
    <p:embeddedFont>
      <p:font typeface="Muli Light" panose="020B0604020202020204" charset="0"/>
      <p:regular r:id="rId11"/>
      <p:bold r:id="rId12"/>
      <p:italic r:id="rId13"/>
      <p:boldItalic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oppins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629C"/>
    <a:srgbClr val="635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A76503-E22F-4F3F-A31A-849A2916EAC8}">
  <a:tblStyle styleId="{2FA76503-E22F-4F3F-A31A-849A2916EA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pattFill prst="pct5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W</a:t>
            </a:r>
            <a:r>
              <a:rPr lang="en" sz="7200" dirty="0" smtClean="0"/>
              <a:t>etfield</a:t>
            </a:r>
            <a:endParaRPr sz="7200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3302412" y="1519507"/>
            <a:ext cx="7766936" cy="10968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200" dirty="0" smtClean="0"/>
              <a:t>Projeto Integrador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26" y="335666"/>
            <a:ext cx="2833282" cy="4716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82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Necessidade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199" y="1320325"/>
            <a:ext cx="575403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400" b="1" dirty="0" err="1"/>
              <a:t>Mussum</a:t>
            </a:r>
            <a:r>
              <a:rPr lang="pt-BR" sz="1400" b="1" dirty="0"/>
              <a:t> Ipsum, </a:t>
            </a:r>
            <a:r>
              <a:rPr lang="pt-BR" sz="1400" b="1" dirty="0" err="1"/>
              <a:t>cacilds</a:t>
            </a:r>
            <a:r>
              <a:rPr lang="pt-BR" sz="1400" b="1" dirty="0"/>
              <a:t> </a:t>
            </a:r>
            <a:r>
              <a:rPr lang="pt-BR" sz="1400" b="1" dirty="0" err="1"/>
              <a:t>vidis</a:t>
            </a:r>
            <a:r>
              <a:rPr lang="pt-BR" sz="1400" b="1" dirty="0"/>
              <a:t> litro </a:t>
            </a:r>
            <a:r>
              <a:rPr lang="pt-BR" sz="1400" b="1" dirty="0" err="1"/>
              <a:t>abertis</a:t>
            </a:r>
            <a:r>
              <a:rPr lang="pt-BR" sz="1400" b="1" dirty="0"/>
              <a:t>. Nec </a:t>
            </a:r>
            <a:r>
              <a:rPr lang="pt-BR" sz="1400" b="1" dirty="0" err="1"/>
              <a:t>orci</a:t>
            </a:r>
            <a:r>
              <a:rPr lang="pt-BR" sz="1400" b="1" dirty="0"/>
              <a:t> </a:t>
            </a:r>
            <a:r>
              <a:rPr lang="pt-BR" sz="1400" b="1" dirty="0" err="1"/>
              <a:t>ornare</a:t>
            </a:r>
            <a:r>
              <a:rPr lang="pt-BR" sz="1400" b="1" dirty="0"/>
              <a:t> </a:t>
            </a:r>
            <a:r>
              <a:rPr lang="pt-BR" sz="1400" b="1" dirty="0" err="1"/>
              <a:t>consequat</a:t>
            </a:r>
            <a:r>
              <a:rPr lang="pt-BR" sz="1400" b="1" dirty="0"/>
              <a:t>. </a:t>
            </a:r>
            <a:r>
              <a:rPr lang="pt-BR" sz="1400" b="1" dirty="0" err="1"/>
              <a:t>Praesent</a:t>
            </a:r>
            <a:r>
              <a:rPr lang="pt-BR" sz="1400" b="1" dirty="0"/>
              <a:t> </a:t>
            </a:r>
            <a:r>
              <a:rPr lang="pt-BR" sz="1400" b="1" dirty="0" err="1"/>
              <a:t>lacinia</a:t>
            </a:r>
            <a:r>
              <a:rPr lang="pt-BR" sz="1400" b="1" dirty="0"/>
              <a:t> </a:t>
            </a:r>
            <a:r>
              <a:rPr lang="pt-BR" sz="1400" b="1" dirty="0" err="1"/>
              <a:t>ultrices</a:t>
            </a:r>
            <a:r>
              <a:rPr lang="pt-BR" sz="1400" b="1" dirty="0"/>
              <a:t> </a:t>
            </a:r>
            <a:r>
              <a:rPr lang="pt-BR" sz="1400" b="1" dirty="0" err="1"/>
              <a:t>consectetur</a:t>
            </a:r>
            <a:r>
              <a:rPr lang="pt-BR" sz="1400" b="1" dirty="0"/>
              <a:t>. </a:t>
            </a:r>
            <a:r>
              <a:rPr lang="pt-BR" sz="1400" b="1" dirty="0" err="1"/>
              <a:t>Sed</a:t>
            </a:r>
            <a:r>
              <a:rPr lang="pt-BR" sz="1400" b="1" dirty="0"/>
              <a:t> non ipsum </a:t>
            </a:r>
            <a:r>
              <a:rPr lang="pt-BR" sz="1400" b="1" dirty="0" err="1"/>
              <a:t>felis</a:t>
            </a:r>
            <a:r>
              <a:rPr lang="pt-BR" sz="1400" b="1" dirty="0"/>
              <a:t>. </a:t>
            </a:r>
            <a:r>
              <a:rPr lang="pt-BR" sz="1400" b="1" dirty="0" err="1"/>
              <a:t>Interessantiss</a:t>
            </a:r>
            <a:r>
              <a:rPr lang="pt-BR" sz="1400" b="1" dirty="0"/>
              <a:t> </a:t>
            </a:r>
            <a:r>
              <a:rPr lang="pt-BR" sz="1400" b="1" dirty="0" err="1"/>
              <a:t>quisso</a:t>
            </a:r>
            <a:r>
              <a:rPr lang="pt-BR" sz="1400" b="1" dirty="0"/>
              <a:t> </a:t>
            </a:r>
            <a:r>
              <a:rPr lang="pt-BR" sz="1400" b="1" dirty="0" err="1"/>
              <a:t>pudia</a:t>
            </a:r>
            <a:r>
              <a:rPr lang="pt-BR" sz="1400" b="1" dirty="0"/>
              <a:t> </a:t>
            </a:r>
            <a:r>
              <a:rPr lang="pt-BR" sz="1400" b="1" dirty="0" err="1"/>
              <a:t>ce</a:t>
            </a:r>
            <a:r>
              <a:rPr lang="pt-BR" sz="1400" b="1" dirty="0"/>
              <a:t> receita de </a:t>
            </a:r>
            <a:r>
              <a:rPr lang="pt-BR" sz="1400" b="1" dirty="0" err="1"/>
              <a:t>bolis</a:t>
            </a:r>
            <a:r>
              <a:rPr lang="pt-BR" sz="1400" b="1" dirty="0"/>
              <a:t>, mais </a:t>
            </a:r>
            <a:r>
              <a:rPr lang="pt-BR" sz="1400" b="1" dirty="0" err="1"/>
              <a:t>bolis</a:t>
            </a:r>
            <a:r>
              <a:rPr lang="pt-BR" sz="1400" b="1" dirty="0"/>
              <a:t> eu num </a:t>
            </a:r>
            <a:r>
              <a:rPr lang="pt-BR" sz="1400" b="1" dirty="0" err="1"/>
              <a:t>gostis</a:t>
            </a:r>
            <a:r>
              <a:rPr lang="pt-BR" sz="1400" b="1" dirty="0"/>
              <a:t>. Suco de </a:t>
            </a:r>
            <a:r>
              <a:rPr lang="pt-BR" sz="1400" b="1" dirty="0" err="1"/>
              <a:t>cevadiss</a:t>
            </a:r>
            <a:r>
              <a:rPr lang="pt-BR" sz="1400" b="1" dirty="0"/>
              <a:t> deixa as pessoas mais </a:t>
            </a:r>
            <a:r>
              <a:rPr lang="pt-BR" sz="1400" b="1" dirty="0" err="1"/>
              <a:t>interessantis</a:t>
            </a:r>
            <a:r>
              <a:rPr lang="pt-BR" sz="1400" b="1" dirty="0"/>
              <a:t>. Quem num gosta </a:t>
            </a:r>
            <a:r>
              <a:rPr lang="pt-BR" sz="1400" b="1" dirty="0" err="1"/>
              <a:t>di</a:t>
            </a:r>
            <a:r>
              <a:rPr lang="pt-BR" sz="1400" b="1" dirty="0"/>
              <a:t> mim que vai </a:t>
            </a:r>
            <a:r>
              <a:rPr lang="pt-BR" sz="1400" b="1" dirty="0" err="1"/>
              <a:t>caçá</a:t>
            </a:r>
            <a:r>
              <a:rPr lang="pt-BR" sz="1400" b="1" dirty="0"/>
              <a:t> sua </a:t>
            </a:r>
            <a:r>
              <a:rPr lang="pt-BR" sz="1400" b="1" dirty="0" err="1"/>
              <a:t>turmis</a:t>
            </a:r>
            <a:r>
              <a:rPr lang="pt-BR" sz="1400" b="1" dirty="0" smtClean="0"/>
              <a:t>!</a:t>
            </a:r>
            <a:r>
              <a:rPr lang="pt-BR" b="1" dirty="0"/>
              <a:t> </a:t>
            </a:r>
            <a:r>
              <a:rPr lang="pt-BR" b="1" dirty="0" err="1"/>
              <a:t>Mussum</a:t>
            </a:r>
            <a:r>
              <a:rPr lang="pt-BR" b="1" dirty="0"/>
              <a:t> Ipsum, </a:t>
            </a:r>
            <a:r>
              <a:rPr lang="pt-BR" b="1" dirty="0" err="1"/>
              <a:t>cacilds</a:t>
            </a:r>
            <a:r>
              <a:rPr lang="pt-BR" b="1" dirty="0"/>
              <a:t> </a:t>
            </a:r>
            <a:r>
              <a:rPr lang="pt-BR" b="1" dirty="0" err="1"/>
              <a:t>vidis</a:t>
            </a:r>
            <a:r>
              <a:rPr lang="pt-BR" b="1" dirty="0"/>
              <a:t> litro </a:t>
            </a:r>
            <a:r>
              <a:rPr lang="pt-BR" b="1" dirty="0" err="1"/>
              <a:t>abertis</a:t>
            </a:r>
            <a:r>
              <a:rPr lang="pt-BR" b="1" dirty="0"/>
              <a:t>. Nec </a:t>
            </a:r>
            <a:r>
              <a:rPr lang="pt-BR" b="1" dirty="0" err="1"/>
              <a:t>orci</a:t>
            </a:r>
            <a:r>
              <a:rPr lang="pt-BR" b="1" dirty="0"/>
              <a:t> </a:t>
            </a:r>
            <a:r>
              <a:rPr lang="pt-BR" b="1" dirty="0" err="1"/>
              <a:t>ornare</a:t>
            </a:r>
            <a:r>
              <a:rPr lang="pt-BR" b="1" dirty="0"/>
              <a:t> </a:t>
            </a:r>
            <a:r>
              <a:rPr lang="pt-BR" b="1" dirty="0" err="1"/>
              <a:t>consequat</a:t>
            </a:r>
            <a:r>
              <a:rPr lang="pt-BR" b="1" dirty="0"/>
              <a:t>. </a:t>
            </a:r>
            <a:r>
              <a:rPr lang="pt-BR" b="1" dirty="0" err="1"/>
              <a:t>Praesent</a:t>
            </a:r>
            <a:r>
              <a:rPr lang="pt-BR" b="1" dirty="0"/>
              <a:t> </a:t>
            </a:r>
            <a:r>
              <a:rPr lang="pt-BR" b="1" dirty="0" err="1"/>
              <a:t>lacinia</a:t>
            </a:r>
            <a:r>
              <a:rPr lang="pt-BR" b="1" dirty="0"/>
              <a:t> </a:t>
            </a:r>
            <a:r>
              <a:rPr lang="pt-BR" b="1" dirty="0" err="1"/>
              <a:t>ultrices</a:t>
            </a:r>
            <a:r>
              <a:rPr lang="pt-BR" b="1" dirty="0"/>
              <a:t> </a:t>
            </a:r>
            <a:r>
              <a:rPr lang="pt-BR" b="1" dirty="0" err="1"/>
              <a:t>consectetur</a:t>
            </a:r>
            <a:r>
              <a:rPr lang="pt-BR" b="1" dirty="0"/>
              <a:t>. </a:t>
            </a:r>
            <a:r>
              <a:rPr lang="pt-BR" b="1" dirty="0" err="1"/>
              <a:t>Sed</a:t>
            </a:r>
            <a:r>
              <a:rPr lang="pt-BR" b="1" dirty="0"/>
              <a:t> non ipsum </a:t>
            </a:r>
            <a:r>
              <a:rPr lang="pt-BR" b="1" dirty="0" err="1"/>
              <a:t>felis</a:t>
            </a:r>
            <a:r>
              <a:rPr lang="pt-BR" b="1" dirty="0"/>
              <a:t>. </a:t>
            </a:r>
            <a:r>
              <a:rPr lang="pt-BR" b="1" dirty="0" err="1"/>
              <a:t>Interessantiss</a:t>
            </a:r>
            <a:r>
              <a:rPr lang="pt-BR" b="1" dirty="0"/>
              <a:t> </a:t>
            </a:r>
            <a:r>
              <a:rPr lang="pt-BR" b="1" dirty="0" err="1"/>
              <a:t>quisso</a:t>
            </a:r>
            <a:r>
              <a:rPr lang="pt-BR" b="1" dirty="0"/>
              <a:t> </a:t>
            </a:r>
            <a:r>
              <a:rPr lang="pt-BR" b="1" dirty="0" err="1"/>
              <a:t>pudia</a:t>
            </a:r>
            <a:r>
              <a:rPr lang="pt-BR" b="1" dirty="0"/>
              <a:t> </a:t>
            </a:r>
            <a:r>
              <a:rPr lang="pt-BR" b="1" dirty="0" err="1"/>
              <a:t>ce</a:t>
            </a:r>
            <a:r>
              <a:rPr lang="pt-BR" b="1" dirty="0"/>
              <a:t> receita de </a:t>
            </a:r>
            <a:r>
              <a:rPr lang="pt-BR" b="1" dirty="0" err="1"/>
              <a:t>bolis</a:t>
            </a:r>
            <a:r>
              <a:rPr lang="pt-BR" b="1" dirty="0"/>
              <a:t>, mais </a:t>
            </a:r>
            <a:r>
              <a:rPr lang="pt-BR" b="1" dirty="0" err="1"/>
              <a:t>bolis</a:t>
            </a:r>
            <a:r>
              <a:rPr lang="pt-BR" b="1" dirty="0"/>
              <a:t> eu num </a:t>
            </a:r>
            <a:r>
              <a:rPr lang="pt-BR" b="1" dirty="0" err="1"/>
              <a:t>gostis</a:t>
            </a:r>
            <a:r>
              <a:rPr lang="pt-BR" b="1" dirty="0"/>
              <a:t>. Suco de </a:t>
            </a:r>
            <a:r>
              <a:rPr lang="pt-BR" b="1" dirty="0" err="1"/>
              <a:t>cevadiss</a:t>
            </a:r>
            <a:r>
              <a:rPr lang="pt-BR" b="1" dirty="0"/>
              <a:t> deixa as pessoas mais </a:t>
            </a:r>
            <a:r>
              <a:rPr lang="pt-BR" b="1" dirty="0" err="1"/>
              <a:t>interessantis</a:t>
            </a:r>
            <a:r>
              <a:rPr lang="pt-BR" b="1" dirty="0"/>
              <a:t>. Quem num gosta </a:t>
            </a:r>
            <a:r>
              <a:rPr lang="pt-BR" b="1" dirty="0" err="1"/>
              <a:t>di</a:t>
            </a:r>
            <a:r>
              <a:rPr lang="pt-BR" b="1" dirty="0"/>
              <a:t> mim que vai </a:t>
            </a:r>
            <a:r>
              <a:rPr lang="pt-BR" b="1" dirty="0" err="1"/>
              <a:t>caçá</a:t>
            </a:r>
            <a:r>
              <a:rPr lang="pt-BR" b="1" dirty="0"/>
              <a:t> sua </a:t>
            </a:r>
            <a:r>
              <a:rPr lang="pt-BR" b="1" dirty="0" err="1"/>
              <a:t>turmis</a:t>
            </a:r>
            <a:r>
              <a:rPr lang="pt-BR" b="1" dirty="0"/>
              <a:t>!</a:t>
            </a:r>
            <a:endParaRPr sz="1400" dirty="0">
              <a:solidFill>
                <a:srgbClr val="65617D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3090262"/>
            <a:ext cx="1115122" cy="1856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r>
              <a:rPr lang="pt-BR" dirty="0" smtClean="0"/>
              <a:t>D</a:t>
            </a:r>
            <a:r>
              <a:rPr lang="en" dirty="0" smtClean="0"/>
              <a:t>a onde surgiu a ideia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3090262"/>
            <a:ext cx="1115122" cy="1856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3090262"/>
            <a:ext cx="1115122" cy="1856389"/>
          </a:xfrm>
          <a:prstGeom prst="rect">
            <a:avLst/>
          </a:prstGeom>
        </p:spPr>
      </p:pic>
      <p:sp>
        <p:nvSpPr>
          <p:cNvPr id="8" name="Google Shape;72;p15"/>
          <p:cNvSpPr txBox="1">
            <a:spLocks/>
          </p:cNvSpPr>
          <p:nvPr/>
        </p:nvSpPr>
        <p:spPr>
          <a:xfrm>
            <a:off x="412594" y="818520"/>
            <a:ext cx="5754030" cy="27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●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○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■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●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○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■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●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○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3200"/>
              <a:buFont typeface="Muli Light"/>
              <a:buChar char="■"/>
              <a:defRPr sz="3200" b="0" i="0" u="none" strike="noStrike" cap="none">
                <a:solidFill>
                  <a:srgbClr val="A7A4BC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Muli Light"/>
              <a:buNone/>
            </a:pPr>
            <a:r>
              <a:rPr lang="pt-BR" sz="1400" b="1" dirty="0" err="1" smtClean="0"/>
              <a:t>Mussum</a:t>
            </a:r>
            <a:r>
              <a:rPr lang="pt-BR" sz="1400" b="1" dirty="0" smtClean="0"/>
              <a:t> Ipsum, </a:t>
            </a:r>
            <a:r>
              <a:rPr lang="pt-BR" sz="1400" b="1" dirty="0" err="1" smtClean="0"/>
              <a:t>cacilds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vidis</a:t>
            </a:r>
            <a:r>
              <a:rPr lang="pt-BR" sz="1400" b="1" dirty="0" smtClean="0"/>
              <a:t> litro </a:t>
            </a:r>
            <a:r>
              <a:rPr lang="pt-BR" sz="1400" b="1" dirty="0" err="1" smtClean="0"/>
              <a:t>abertis</a:t>
            </a:r>
            <a:r>
              <a:rPr lang="pt-BR" sz="1400" b="1" dirty="0" smtClean="0"/>
              <a:t>. Nec </a:t>
            </a:r>
            <a:r>
              <a:rPr lang="pt-BR" sz="1400" b="1" dirty="0" err="1" smtClean="0"/>
              <a:t>orci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ornare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consequat</a:t>
            </a:r>
            <a:r>
              <a:rPr lang="pt-BR" sz="1400" b="1" dirty="0" smtClean="0"/>
              <a:t>. </a:t>
            </a:r>
            <a:r>
              <a:rPr lang="pt-BR" sz="1400" b="1" dirty="0" err="1" smtClean="0"/>
              <a:t>Praesent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lacinia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ultrices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consectetur</a:t>
            </a:r>
            <a:r>
              <a:rPr lang="pt-BR" sz="1400" b="1" dirty="0" smtClean="0"/>
              <a:t>. </a:t>
            </a:r>
            <a:r>
              <a:rPr lang="pt-BR" sz="1400" b="1" dirty="0" err="1" smtClean="0"/>
              <a:t>Sed</a:t>
            </a:r>
            <a:r>
              <a:rPr lang="pt-BR" sz="1400" b="1" dirty="0" smtClean="0"/>
              <a:t> non ipsum </a:t>
            </a:r>
            <a:r>
              <a:rPr lang="pt-BR" sz="1400" b="1" dirty="0" err="1" smtClean="0"/>
              <a:t>felis</a:t>
            </a:r>
            <a:r>
              <a:rPr lang="pt-BR" sz="1400" b="1" dirty="0" smtClean="0"/>
              <a:t>. </a:t>
            </a:r>
            <a:r>
              <a:rPr lang="pt-BR" sz="1400" b="1" dirty="0" err="1" smtClean="0"/>
              <a:t>Interessantiss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quisso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pudia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ce</a:t>
            </a:r>
            <a:r>
              <a:rPr lang="pt-BR" sz="1400" b="1" dirty="0" smtClean="0"/>
              <a:t> receita de </a:t>
            </a:r>
            <a:r>
              <a:rPr lang="pt-BR" sz="1400" b="1" dirty="0" err="1" smtClean="0"/>
              <a:t>bolis</a:t>
            </a:r>
            <a:r>
              <a:rPr lang="pt-BR" sz="1400" b="1" dirty="0" smtClean="0"/>
              <a:t>, mais </a:t>
            </a:r>
            <a:r>
              <a:rPr lang="pt-BR" sz="1400" b="1" dirty="0" err="1" smtClean="0"/>
              <a:t>bolis</a:t>
            </a:r>
            <a:r>
              <a:rPr lang="pt-BR" sz="1400" b="1" dirty="0" smtClean="0"/>
              <a:t> eu num </a:t>
            </a:r>
            <a:r>
              <a:rPr lang="pt-BR" sz="1400" b="1" dirty="0" err="1" smtClean="0"/>
              <a:t>gostis</a:t>
            </a:r>
            <a:r>
              <a:rPr lang="pt-BR" sz="1400" b="1" dirty="0" smtClean="0"/>
              <a:t>. Suco de </a:t>
            </a:r>
            <a:r>
              <a:rPr lang="pt-BR" sz="1400" b="1" dirty="0" err="1" smtClean="0"/>
              <a:t>cevadiss</a:t>
            </a:r>
            <a:r>
              <a:rPr lang="pt-BR" sz="1400" b="1" dirty="0" smtClean="0"/>
              <a:t> deixa as pessoas mais </a:t>
            </a:r>
            <a:r>
              <a:rPr lang="pt-BR" sz="1400" b="1" dirty="0" err="1" smtClean="0"/>
              <a:t>interessantis</a:t>
            </a:r>
            <a:r>
              <a:rPr lang="pt-BR" sz="1400" b="1" dirty="0" smtClean="0"/>
              <a:t>. Quem num gosta </a:t>
            </a:r>
            <a:r>
              <a:rPr lang="pt-BR" sz="1400" b="1" dirty="0" err="1" smtClean="0"/>
              <a:t>di</a:t>
            </a:r>
            <a:r>
              <a:rPr lang="pt-BR" sz="1400" b="1" dirty="0" smtClean="0"/>
              <a:t> mim que vai </a:t>
            </a:r>
            <a:r>
              <a:rPr lang="pt-BR" sz="1400" b="1" dirty="0" err="1" smtClean="0"/>
              <a:t>caçá</a:t>
            </a:r>
            <a:r>
              <a:rPr lang="pt-BR" sz="1400" b="1" dirty="0" smtClean="0"/>
              <a:t> sua </a:t>
            </a:r>
            <a:r>
              <a:rPr lang="pt-BR" sz="1400" b="1" dirty="0" err="1" smtClean="0"/>
              <a:t>turmis</a:t>
            </a:r>
            <a:r>
              <a:rPr lang="pt-BR" sz="1400" b="1" dirty="0" smtClean="0"/>
              <a:t>! </a:t>
            </a:r>
            <a:r>
              <a:rPr lang="pt-BR" sz="1400" b="1" dirty="0" err="1" smtClean="0"/>
              <a:t>Mussum</a:t>
            </a:r>
            <a:r>
              <a:rPr lang="pt-BR" sz="1400" b="1" dirty="0" smtClean="0"/>
              <a:t> Ipsum, </a:t>
            </a:r>
            <a:r>
              <a:rPr lang="pt-BR" sz="1400" b="1" dirty="0" err="1" smtClean="0"/>
              <a:t>cacilds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vidis</a:t>
            </a:r>
            <a:r>
              <a:rPr lang="pt-BR" sz="1400" b="1" dirty="0" smtClean="0"/>
              <a:t> litro </a:t>
            </a:r>
            <a:r>
              <a:rPr lang="pt-BR" sz="1400" b="1" dirty="0" err="1" smtClean="0"/>
              <a:t>abertis</a:t>
            </a:r>
            <a:r>
              <a:rPr lang="pt-BR" sz="1400" b="1" dirty="0" smtClean="0"/>
              <a:t>. Nec </a:t>
            </a:r>
            <a:r>
              <a:rPr lang="pt-BR" sz="1400" b="1" dirty="0" err="1" smtClean="0"/>
              <a:t>orci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ornare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consequat</a:t>
            </a:r>
            <a:r>
              <a:rPr lang="pt-BR" sz="1400" b="1" dirty="0" smtClean="0"/>
              <a:t>. </a:t>
            </a:r>
            <a:r>
              <a:rPr lang="pt-BR" sz="1400" b="1" dirty="0" err="1" smtClean="0"/>
              <a:t>Praesent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lacinia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ultrices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consectetur</a:t>
            </a:r>
            <a:r>
              <a:rPr lang="pt-BR" sz="1400" b="1" dirty="0" smtClean="0"/>
              <a:t>. </a:t>
            </a:r>
            <a:r>
              <a:rPr lang="pt-BR" sz="1400" b="1" dirty="0" err="1" smtClean="0"/>
              <a:t>Sed</a:t>
            </a:r>
            <a:r>
              <a:rPr lang="pt-BR" sz="1400" b="1" dirty="0" smtClean="0"/>
              <a:t> non ipsum </a:t>
            </a:r>
            <a:r>
              <a:rPr lang="pt-BR" sz="1400" b="1" dirty="0" err="1" smtClean="0"/>
              <a:t>felis</a:t>
            </a:r>
            <a:r>
              <a:rPr lang="pt-BR" sz="1400" b="1" dirty="0" smtClean="0"/>
              <a:t>. </a:t>
            </a:r>
            <a:r>
              <a:rPr lang="pt-BR" sz="1400" b="1" dirty="0" err="1" smtClean="0"/>
              <a:t>Interessantiss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quisso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pudia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ce</a:t>
            </a:r>
            <a:r>
              <a:rPr lang="pt-BR" sz="1400" b="1" dirty="0" smtClean="0"/>
              <a:t> receita de </a:t>
            </a:r>
            <a:r>
              <a:rPr lang="pt-BR" sz="1400" b="1" dirty="0" err="1" smtClean="0"/>
              <a:t>bolis</a:t>
            </a:r>
            <a:r>
              <a:rPr lang="pt-BR" sz="1400" b="1" dirty="0" smtClean="0"/>
              <a:t>, mais </a:t>
            </a:r>
            <a:r>
              <a:rPr lang="pt-BR" sz="1400" b="1" dirty="0" err="1" smtClean="0"/>
              <a:t>bolis</a:t>
            </a:r>
            <a:r>
              <a:rPr lang="pt-BR" sz="1400" b="1" dirty="0" smtClean="0"/>
              <a:t> eu num </a:t>
            </a:r>
            <a:r>
              <a:rPr lang="pt-BR" sz="1400" b="1" dirty="0" err="1" smtClean="0"/>
              <a:t>gostis</a:t>
            </a:r>
            <a:r>
              <a:rPr lang="pt-BR" sz="1400" b="1" dirty="0" smtClean="0"/>
              <a:t>. Suco de </a:t>
            </a:r>
            <a:r>
              <a:rPr lang="pt-BR" sz="1400" b="1" dirty="0" err="1" smtClean="0"/>
              <a:t>cevadiss</a:t>
            </a:r>
            <a:r>
              <a:rPr lang="pt-BR" sz="1400" b="1" dirty="0" smtClean="0"/>
              <a:t> deixa as pessoas mais </a:t>
            </a:r>
            <a:r>
              <a:rPr lang="pt-BR" sz="1400" b="1" dirty="0" err="1" smtClean="0"/>
              <a:t>interessantis</a:t>
            </a:r>
            <a:r>
              <a:rPr lang="pt-BR" sz="1400" b="1" dirty="0" smtClean="0"/>
              <a:t>. Quem num gosta </a:t>
            </a:r>
            <a:r>
              <a:rPr lang="pt-BR" sz="1400" b="1" dirty="0" err="1" smtClean="0"/>
              <a:t>di</a:t>
            </a:r>
            <a:r>
              <a:rPr lang="pt-BR" sz="1400" b="1" dirty="0" smtClean="0"/>
              <a:t> mim que vai </a:t>
            </a:r>
            <a:r>
              <a:rPr lang="pt-BR" sz="1400" b="1" dirty="0" err="1" smtClean="0"/>
              <a:t>caçá</a:t>
            </a:r>
            <a:r>
              <a:rPr lang="pt-BR" sz="1400" b="1" dirty="0" smtClean="0"/>
              <a:t> sua </a:t>
            </a:r>
            <a:r>
              <a:rPr lang="pt-BR" sz="1400" b="1" dirty="0" err="1" smtClean="0"/>
              <a:t>turmis</a:t>
            </a:r>
            <a:r>
              <a:rPr lang="pt-BR" sz="1400" b="1" dirty="0" smtClean="0"/>
              <a:t>!</a:t>
            </a:r>
            <a:endParaRPr lang="pt-BR" sz="1400" dirty="0">
              <a:solidFill>
                <a:srgbClr val="6561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733550"/>
            <a:ext cx="46956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And some text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3090262"/>
            <a:ext cx="1115122" cy="1856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3629C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70" name="Google Shape;270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1577575"/>
            <a:ext cx="25422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06" y="1283299"/>
            <a:ext cx="1383610" cy="2303351"/>
          </a:xfrm>
          <a:prstGeom prst="rect">
            <a:avLst/>
          </a:prstGeom>
        </p:spPr>
      </p:pic>
      <p:sp>
        <p:nvSpPr>
          <p:cNvPr id="13" name="Google Shape;72;p15"/>
          <p:cNvSpPr txBox="1">
            <a:spLocks/>
          </p:cNvSpPr>
          <p:nvPr/>
        </p:nvSpPr>
        <p:spPr>
          <a:xfrm>
            <a:off x="6144596" y="1283299"/>
            <a:ext cx="2464421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pt-BR" b="1" dirty="0" err="1" smtClean="0">
                <a:solidFill>
                  <a:schemeClr val="bg1"/>
                </a:solidFill>
              </a:rPr>
              <a:t>Mussum</a:t>
            </a:r>
            <a:r>
              <a:rPr lang="pt-BR" b="1" dirty="0" smtClean="0">
                <a:solidFill>
                  <a:schemeClr val="bg1"/>
                </a:solidFill>
              </a:rPr>
              <a:t> Ipsum, </a:t>
            </a:r>
            <a:r>
              <a:rPr lang="pt-BR" b="1" dirty="0" err="1" smtClean="0">
                <a:solidFill>
                  <a:schemeClr val="bg1"/>
                </a:solidFill>
              </a:rPr>
              <a:t>cacilds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vidis</a:t>
            </a:r>
            <a:r>
              <a:rPr lang="pt-BR" b="1" dirty="0" smtClean="0">
                <a:solidFill>
                  <a:schemeClr val="bg1"/>
                </a:solidFill>
              </a:rPr>
              <a:t> litro </a:t>
            </a:r>
            <a:r>
              <a:rPr lang="pt-BR" b="1" dirty="0" err="1" smtClean="0">
                <a:solidFill>
                  <a:schemeClr val="bg1"/>
                </a:solidFill>
              </a:rPr>
              <a:t>abertis</a:t>
            </a:r>
            <a:r>
              <a:rPr lang="pt-BR" b="1" dirty="0" smtClean="0">
                <a:solidFill>
                  <a:schemeClr val="bg1"/>
                </a:solidFill>
              </a:rPr>
              <a:t>. Nec </a:t>
            </a:r>
            <a:r>
              <a:rPr lang="pt-BR" b="1" dirty="0" err="1" smtClean="0">
                <a:solidFill>
                  <a:schemeClr val="bg1"/>
                </a:solidFill>
              </a:rPr>
              <a:t>orci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ornare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consequat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r>
              <a:rPr lang="pt-BR" b="1" dirty="0" err="1" smtClean="0">
                <a:solidFill>
                  <a:schemeClr val="bg1"/>
                </a:solidFill>
              </a:rPr>
              <a:t>Praesent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lacinia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ultrices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consectetur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r>
              <a:rPr lang="pt-BR" b="1" dirty="0" err="1" smtClean="0">
                <a:solidFill>
                  <a:schemeClr val="bg1"/>
                </a:solidFill>
              </a:rPr>
              <a:t>Sed</a:t>
            </a:r>
            <a:r>
              <a:rPr lang="pt-BR" b="1" dirty="0" smtClean="0">
                <a:solidFill>
                  <a:schemeClr val="bg1"/>
                </a:solidFill>
              </a:rPr>
              <a:t> non ipsum </a:t>
            </a:r>
            <a:r>
              <a:rPr lang="pt-BR" b="1" dirty="0" err="1" smtClean="0">
                <a:solidFill>
                  <a:schemeClr val="bg1"/>
                </a:solidFill>
              </a:rPr>
              <a:t>felis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r>
              <a:rPr lang="pt-BR" b="1" dirty="0" err="1" smtClean="0">
                <a:solidFill>
                  <a:schemeClr val="bg1"/>
                </a:solidFill>
              </a:rPr>
              <a:t>Interessantiss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quisso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pudia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ce</a:t>
            </a:r>
            <a:r>
              <a:rPr lang="pt-BR" b="1" dirty="0" smtClean="0">
                <a:solidFill>
                  <a:schemeClr val="bg1"/>
                </a:solidFill>
              </a:rPr>
              <a:t> receita de </a:t>
            </a:r>
            <a:r>
              <a:rPr lang="pt-BR" b="1" dirty="0" err="1" smtClean="0">
                <a:solidFill>
                  <a:schemeClr val="bg1"/>
                </a:solidFill>
              </a:rPr>
              <a:t>bolis</a:t>
            </a:r>
            <a:r>
              <a:rPr lang="pt-BR" b="1" dirty="0" smtClean="0">
                <a:solidFill>
                  <a:schemeClr val="bg1"/>
                </a:solidFill>
              </a:rPr>
              <a:t>, mais </a:t>
            </a:r>
            <a:r>
              <a:rPr lang="pt-BR" b="1" dirty="0" err="1" smtClean="0">
                <a:solidFill>
                  <a:schemeClr val="bg1"/>
                </a:solidFill>
              </a:rPr>
              <a:t>bolis</a:t>
            </a:r>
            <a:r>
              <a:rPr lang="pt-BR" b="1" dirty="0" smtClean="0">
                <a:solidFill>
                  <a:schemeClr val="bg1"/>
                </a:solidFill>
              </a:rPr>
              <a:t> eu num </a:t>
            </a:r>
            <a:r>
              <a:rPr lang="pt-BR" b="1" dirty="0" err="1" smtClean="0">
                <a:solidFill>
                  <a:schemeClr val="bg1"/>
                </a:solidFill>
              </a:rPr>
              <a:t>gostis</a:t>
            </a:r>
            <a:r>
              <a:rPr lang="pt-BR" b="1" dirty="0" smtClean="0">
                <a:solidFill>
                  <a:schemeClr val="bg1"/>
                </a:solidFill>
              </a:rPr>
              <a:t>. Suco de </a:t>
            </a:r>
            <a:r>
              <a:rPr lang="pt-BR" b="1" dirty="0" err="1" smtClean="0">
                <a:solidFill>
                  <a:schemeClr val="bg1"/>
                </a:solidFill>
              </a:rPr>
              <a:t>cevadiss</a:t>
            </a:r>
            <a:r>
              <a:rPr lang="pt-BR" b="1" dirty="0" smtClean="0">
                <a:solidFill>
                  <a:schemeClr val="bg1"/>
                </a:solidFill>
              </a:rPr>
              <a:t> deixa as pessoas mais </a:t>
            </a:r>
            <a:r>
              <a:rPr lang="pt-BR" b="1" dirty="0" err="1" smtClean="0">
                <a:solidFill>
                  <a:schemeClr val="bg1"/>
                </a:solidFill>
              </a:rPr>
              <a:t>interessantis</a:t>
            </a:r>
            <a:r>
              <a:rPr lang="pt-BR" b="1" dirty="0" smtClean="0">
                <a:solidFill>
                  <a:schemeClr val="bg1"/>
                </a:solidFill>
              </a:rPr>
              <a:t>. 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093442"/>
            <a:ext cx="48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Obrigado!</a:t>
            </a:r>
            <a:endParaRPr sz="6000" dirty="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253242"/>
            <a:ext cx="48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 smtClean="0"/>
              <a:t>Alguma pergunta?</a:t>
            </a:r>
            <a:endParaRPr sz="3600" b="1" dirty="0"/>
          </a:p>
        </p:txBody>
      </p:sp>
      <p:sp>
        <p:nvSpPr>
          <p:cNvPr id="304" name="Google Shape;304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/>
              <a:t>	</a:t>
            </a:r>
            <a:endParaRPr dirty="0"/>
          </a:p>
        </p:txBody>
      </p:sp>
      <p:sp>
        <p:nvSpPr>
          <p:cNvPr id="7" name="Google Shape;632;p41"/>
          <p:cNvSpPr txBox="1"/>
          <p:nvPr/>
        </p:nvSpPr>
        <p:spPr>
          <a:xfrm>
            <a:off x="4829400" y="1093442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A7A4BC"/>
                </a:solidFill>
              </a:rPr>
              <a:t>😉</a:t>
            </a:r>
            <a:endParaRPr sz="9600" dirty="0">
              <a:solidFill>
                <a:srgbClr val="A7A4BC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3090262"/>
            <a:ext cx="1115122" cy="1856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791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Equipe</a:t>
            </a:r>
            <a:r>
              <a:rPr lang="en" sz="6000" dirty="0" smtClean="0"/>
              <a:t>!</a:t>
            </a:r>
            <a:endParaRPr sz="6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6"/>
            <a:ext cx="47913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@</a:t>
            </a:r>
            <a:r>
              <a:rPr lang="en" dirty="0" smtClean="0"/>
              <a:t>username</a:t>
            </a:r>
          </a:p>
          <a:p>
            <a:pPr marL="0" indent="0">
              <a:buNone/>
            </a:pPr>
            <a:r>
              <a:rPr lang="en" dirty="0" smtClean="0"/>
              <a:t>@</a:t>
            </a:r>
            <a:r>
              <a:rPr lang="en" dirty="0"/>
              <a:t>username</a:t>
            </a:r>
          </a:p>
          <a:p>
            <a:pPr marL="0" indent="0">
              <a:buNone/>
            </a:pPr>
            <a:r>
              <a:rPr lang="en" dirty="0"/>
              <a:t>@username</a:t>
            </a:r>
          </a:p>
          <a:p>
            <a:pPr marL="0" indent="0">
              <a:buNone/>
            </a:pPr>
            <a:r>
              <a:rPr lang="en" dirty="0"/>
              <a:t>@username</a:t>
            </a:r>
          </a:p>
          <a:p>
            <a:pPr marL="0" indent="0">
              <a:buNone/>
            </a:pPr>
            <a:r>
              <a:rPr lang="en" dirty="0"/>
              <a:t>@username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3090262"/>
            <a:ext cx="1115122" cy="1856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360</Words>
  <Application>Microsoft Office PowerPoint</Application>
  <PresentationFormat>Apresentação na tela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Muli Light</vt:lpstr>
      <vt:lpstr>Muli</vt:lpstr>
      <vt:lpstr>Poppins</vt:lpstr>
      <vt:lpstr>Poppins Light</vt:lpstr>
      <vt:lpstr>Arial</vt:lpstr>
      <vt:lpstr>Gower template</vt:lpstr>
      <vt:lpstr>Wetfield</vt:lpstr>
      <vt:lpstr>Necessidade</vt:lpstr>
      <vt:lpstr>1.Da onde surgiu a ideia</vt:lpstr>
      <vt:lpstr>Apresentação do PowerPoint</vt:lpstr>
      <vt:lpstr>This is a slide title</vt:lpstr>
      <vt:lpstr>Mobile project</vt:lpstr>
      <vt:lpstr>Obrigado!</vt:lpstr>
      <vt:lpstr>Equipe!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Wetfield</dc:title>
  <dc:creator>Aluno UNIFEOB</dc:creator>
  <cp:lastModifiedBy>Aluno UNIFEOB</cp:lastModifiedBy>
  <cp:revision>6</cp:revision>
  <dcterms:modified xsi:type="dcterms:W3CDTF">2019-05-30T00:22:41Z</dcterms:modified>
</cp:coreProperties>
</file>