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77EE-5EF7-D042-9423-02B5783E0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09C6D-9BBA-9141-8555-A1DF2C12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A307-CE85-7B49-A15E-C06A0EA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0DEF-AA78-5F4F-BF6F-C51C5893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EC49-6B2E-B842-B6D1-D9CF063C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8995-161D-D14E-A5FB-D7DE7C6A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72F96-6A17-B641-895E-8EB54591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0697-A29D-5F45-9888-8C72B764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46B0-338D-914D-998F-0B06C456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508F-D9EA-614D-BAB8-BB030A3E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97B5B-F2F8-F64E-8CB9-68609C07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B5DD-8AE2-3B4D-9D36-7C2E13B6D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F552-9C2B-044F-8F6B-2B10D6AE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2528-36A2-524B-B1AB-47A59E15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B8C6-63DC-0444-B9D6-C861BDA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D76-D1E1-5744-8605-68868F27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7980-3C34-684D-BB77-8D90A1E0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D468-BCB4-FB42-B5AD-E034DD44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0346-EB23-BF41-9C9F-0A2758E9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882B-ED99-E444-BEB9-80BA2D6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51E7-C304-F041-A1F8-12A23C87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40E1-A081-0147-99C5-A13972B5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AD5C-E7AE-E542-B1D8-FEC0E716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2807-EF02-F446-80AD-125041FD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117B-C90D-0B4F-A237-36E071C1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493-7A42-B94E-B227-BA0DCDDF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14E5-E2B0-704A-A418-D085FAC2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092C-8E19-574B-9D10-E50A374F2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4EA0-CB97-9645-8CE6-FE8ED475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D4D6-BCFF-5A41-BB62-105799A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BB57D-C59D-004E-97CF-FC3C660B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018B-D7F2-884A-B442-33F1822B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9A84-92E9-0748-BF56-69EA9C88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E55-D4EA-8E4F-81AB-E77B4B33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ED902-9AC8-3640-8D13-F9A9CB399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61119-C307-8246-9B13-F00FFC644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DA085-3BA9-DF4B-A19C-BEF3EAA2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384C6-5401-8447-AB1A-DF8C9BDB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7CCBE-CAC9-154B-A807-B0F95106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B117-E683-C544-9676-3F5630FA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B9AFB-4126-E44D-8055-8AC0EFF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3208-DB69-5049-AC75-4EFC01B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5A8F-ECE7-F44D-8A30-3655044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F1952-C628-624E-921F-E20398B4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5F63F-185B-FD45-B0F5-22312EC4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E8F4-59BB-C047-814C-BDFED79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94A9-1C54-0A43-B8CD-BC79D4EA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48B4-A060-3740-A49E-FF3FD203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32988-0CF6-194A-B57F-9814309C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D693-632E-214C-831E-4B54F64E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8995-4F6B-D840-8C5B-BD8B8C72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0645-F2DB-B84B-9724-90D1013A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EC2-96A1-EB42-87E2-DD95E85A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58936-3CA0-F442-BC71-B1DB7BAE8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B125D-790E-E74D-8D59-1E4D0084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D012-BD36-6B47-AB17-93DDA32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7FA2C-3AE4-884E-9F2C-302F2115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5322-13FF-7949-A42F-F9E0B86A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6C532-A8F6-D64C-92F8-5DB8EEC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EC86-F35B-3745-B99F-DF7788EC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F87D-BFA7-6C45-B1F5-A9D0D5C42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D8D2-2347-F343-B7B5-F109CAA67EF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C2E5-6162-9049-84D3-A10439872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249-99F0-C24E-86A6-357965235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3720-E189-1047-9D98-B2ED37D1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CA017650-A489-5D44-B457-328BAF3FCCE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914400"/>
            <a:ext cx="12192000" cy="5029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88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Eryn McFarlane</dc:creator>
  <cp:lastModifiedBy>Eryn McFarlane</cp:lastModifiedBy>
  <cp:revision>1</cp:revision>
  <dcterms:created xsi:type="dcterms:W3CDTF">2022-09-01T15:52:18Z</dcterms:created>
  <dcterms:modified xsi:type="dcterms:W3CDTF">2022-09-01T15:53:34Z</dcterms:modified>
</cp:coreProperties>
</file>