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91" r:id="rId4"/>
  </p:sldIdLst>
  <p:sldSz cx="12192000" cy="6858000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6"/>
    <p:restoredTop sz="86441"/>
  </p:normalViewPr>
  <p:slideViewPr>
    <p:cSldViewPr snapToGrid="0" snapToObjects="1">
      <p:cViewPr varScale="1">
        <p:scale>
          <a:sx n="134" d="100"/>
          <a:sy n="134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theme" Target="theme/theme1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PANOPTO!</a:t>
            </a:r>
            <a:endParaRPr dirty="0"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Take sometime to look at last week’s </a:t>
            </a:r>
            <a:r>
              <a:rPr lang="en-US" dirty="0" err="1"/>
              <a:t>inclass</a:t>
            </a:r>
            <a:endParaRPr lang="en-US" dirty="0"/>
          </a:p>
          <a:p>
            <a:pPr marL="800100" lvl="1">
              <a:spcBef>
                <a:spcPts val="0"/>
              </a:spcBef>
            </a:pPr>
            <a:r>
              <a:rPr lang="en-US" dirty="0"/>
              <a:t>Linear regression revisited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Multiple regression!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Strong Inference vs Multiple competing hypotheses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Model Selection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FB5C-6CAD-A29E-0069-29468F9A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Inclass</a:t>
            </a:r>
            <a:r>
              <a:rPr lang="en-US" dirty="0"/>
              <a:t> is on </a:t>
            </a:r>
            <a:r>
              <a:rPr lang="en-US" dirty="0" err="1"/>
              <a:t>eclass</a:t>
            </a:r>
            <a:r>
              <a:rPr lang="en-US" dirty="0"/>
              <a:t> and </a:t>
            </a:r>
            <a:r>
              <a:rPr lang="en-US" dirty="0" err="1"/>
              <a:t>github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56E54-4B33-B8DE-9F1C-C41485D5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8606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5100</TotalTime>
  <Words>65</Words>
  <Application>Microsoft Macintosh PowerPoint</Application>
  <PresentationFormat>Widescreen</PresentationFormat>
  <Paragraphs>11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Noto Sans Symbols</vt:lpstr>
      <vt:lpstr>Calibri</vt:lpstr>
      <vt:lpstr>Arial</vt:lpstr>
      <vt:lpstr>Century Gothic</vt:lpstr>
      <vt:lpstr>Wisp</vt:lpstr>
      <vt:lpstr>Welcome to Biol 5081</vt:lpstr>
      <vt:lpstr>Today we’re going to:</vt:lpstr>
      <vt:lpstr>Inclass is on eclass and github!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32</cp:revision>
  <dcterms:created xsi:type="dcterms:W3CDTF">2024-07-25T16:12:17Z</dcterms:created>
  <dcterms:modified xsi:type="dcterms:W3CDTF">2024-09-27T19:02:18Z</dcterms:modified>
</cp:coreProperties>
</file>