
<file path=[Content_Types].xml><?xml version="1.0" encoding="utf-8"?>
<Types xmlns="http://schemas.openxmlformats.org/package/2006/content-types">
  <Default Extension="emf" ContentType="image/x-emf"/>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7"/>
  </p:notesMasterIdLst>
  <p:sldIdLst>
    <p:sldId id="256" r:id="rId2"/>
    <p:sldId id="257" r:id="rId3"/>
    <p:sldId id="258" r:id="rId4"/>
    <p:sldId id="259" r:id="rId5"/>
    <p:sldId id="260" r:id="rId6"/>
    <p:sldId id="261" r:id="rId7"/>
    <p:sldId id="268" r:id="rId8"/>
    <p:sldId id="262" r:id="rId9"/>
    <p:sldId id="263" r:id="rId10"/>
    <p:sldId id="264" r:id="rId11"/>
    <p:sldId id="275" r:id="rId12"/>
    <p:sldId id="276" r:id="rId13"/>
    <p:sldId id="280" r:id="rId14"/>
    <p:sldId id="282" r:id="rId15"/>
    <p:sldId id="281" r:id="rId16"/>
    <p:sldId id="277" r:id="rId17"/>
    <p:sldId id="278" r:id="rId18"/>
    <p:sldId id="279" r:id="rId19"/>
    <p:sldId id="269" r:id="rId20"/>
    <p:sldId id="270" r:id="rId21"/>
    <p:sldId id="271" r:id="rId22"/>
    <p:sldId id="272" r:id="rId23"/>
    <p:sldId id="273" r:id="rId24"/>
    <p:sldId id="274" r:id="rId25"/>
    <p:sldId id="267" r:id="rId26"/>
  </p:sldIdLst>
  <p:sldSz cx="12192000" cy="6858000"/>
  <p:notesSz cx="6858000" cy="9144000"/>
  <p:embeddedFontLst>
    <p:embeddedFont>
      <p:font typeface="Calibri" panose="020F0502020204030204" pitchFamily="34" charset="0"/>
      <p:regular r:id="rId28"/>
      <p:bold r:id="rId29"/>
      <p:italic r:id="rId30"/>
      <p:boldItalic r:id="rId31"/>
    </p:embeddedFont>
    <p:embeddedFont>
      <p:font typeface="Century Gothic" panose="020B0502020202020204" pitchFamily="34"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6" roundtripDataSignature="AMtx7mhEk3kr15p5MvOwX8Siehu9UxAE2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224"/>
    <p:restoredTop sz="86180"/>
  </p:normalViewPr>
  <p:slideViewPr>
    <p:cSldViewPr snapToGrid="0" snapToObjects="1">
      <p:cViewPr varScale="1">
        <p:scale>
          <a:sx n="134" d="100"/>
          <a:sy n="134" d="100"/>
        </p:scale>
        <p:origin x="141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customschemas.google.com/relationships/presentationmetadata" Target="meta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6" name="Google Shape;16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walk through, line by line, what I’ve done here. </a:t>
            </a:r>
            <a:br>
              <a:rPr lang="en-US" dirty="0"/>
            </a:br>
            <a:br>
              <a:rPr lang="en-US" dirty="0"/>
            </a:br>
            <a:r>
              <a:rPr lang="en-US" dirty="0"/>
              <a:t>This is on my </a:t>
            </a:r>
            <a:r>
              <a:rPr lang="en-US" dirty="0" err="1"/>
              <a:t>github</a:t>
            </a:r>
            <a:r>
              <a:rPr lang="en-US" dirty="0"/>
              <a:t> too, so you can get the code from there – only go to line 16.</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11</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1269889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Are these lines all statistically significant? Why or why not?</a:t>
            </a:r>
          </a:p>
          <a:p>
            <a:endParaRPr lang="en-US" dirty="0"/>
          </a:p>
          <a:p>
            <a:r>
              <a:rPr lang="en-US" dirty="0"/>
              <a:t>Actually, they all are! The underlying causal pattern is literally the same. There is an effect of x on y. And there’s a lot of data here! But, it gets harder to see with lots of noise, and it means less biologically with lots of noise. </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15</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5790255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2" name="Google Shape;17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8" name="Google Shape;17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4" name="Google Shape;18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0" name="Google Shape;19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6" name="Google Shape;19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2" name="Google Shape;202;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0" name="Google Shape;210;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Density plots, where the red plot is where I’m simulated an effect, and black plot where there’s no effect of x on y. So these are distributions of y</a:t>
            </a:r>
            <a:endParaRPr/>
          </a:p>
        </p:txBody>
      </p:sp>
      <p:sp>
        <p:nvSpPr>
          <p:cNvPr id="211" name="Google Shape;211;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What’s the problem here?! Has anyone ever seen a plot like this in their own work?</a:t>
            </a:r>
            <a:endParaRPr dirty="0"/>
          </a:p>
        </p:txBody>
      </p:sp>
      <p:sp>
        <p:nvSpPr>
          <p:cNvPr id="219" name="Google Shape;219;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42"/>
        <p:cNvGrpSpPr/>
        <p:nvPr/>
      </p:nvGrpSpPr>
      <p:grpSpPr>
        <a:xfrm>
          <a:off x="0" y="0"/>
          <a:ext cx="0" cy="0"/>
          <a:chOff x="0" y="0"/>
          <a:chExt cx="0" cy="0"/>
        </a:xfrm>
      </p:grpSpPr>
      <p:sp>
        <p:nvSpPr>
          <p:cNvPr id="43" name="Google Shape;43;p13"/>
          <p:cNvSpPr txBox="1">
            <a:spLocks noGrp="1"/>
          </p:cNvSpPr>
          <p:nvPr>
            <p:ph type="ctrTitle"/>
          </p:nvPr>
        </p:nvSpPr>
        <p:spPr>
          <a:xfrm>
            <a:off x="2589213" y="2514600"/>
            <a:ext cx="8915399" cy="2262781"/>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262626"/>
              </a:buClr>
              <a:buSzPts val="5400"/>
              <a:buFont typeface="Century Gothic"/>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3"/>
          <p:cNvSpPr txBox="1">
            <a:spLocks noGrp="1"/>
          </p:cNvSpPr>
          <p:nvPr>
            <p:ph type="subTitle" idx="1"/>
          </p:nvPr>
        </p:nvSpPr>
        <p:spPr>
          <a:xfrm>
            <a:off x="2589213" y="4777379"/>
            <a:ext cx="8915399" cy="1126283"/>
          </a:xfrm>
          <a:prstGeom prst="rect">
            <a:avLst/>
          </a:prstGeom>
          <a:noFill/>
          <a:ln>
            <a:noFill/>
          </a:ln>
        </p:spPr>
        <p:txBody>
          <a:bodyPr spcFirstLastPara="1" wrap="square" lIns="91425" tIns="45700" rIns="91425" bIns="45700" anchor="t" anchorCtr="0">
            <a:normAutofit/>
          </a:bodyPr>
          <a:lstStyle>
            <a:lvl1pPr lvl="0" algn="l">
              <a:spcBef>
                <a:spcPts val="1000"/>
              </a:spcBef>
              <a:spcAft>
                <a:spcPts val="0"/>
              </a:spcAft>
              <a:buSzPts val="1800"/>
              <a:buNone/>
              <a:defRPr>
                <a:solidFill>
                  <a:srgbClr val="595959"/>
                </a:solidFill>
              </a:defRPr>
            </a:lvl1pPr>
            <a:lvl2pPr lvl="1" algn="ctr">
              <a:spcBef>
                <a:spcPts val="1000"/>
              </a:spcBef>
              <a:spcAft>
                <a:spcPts val="0"/>
              </a:spcAft>
              <a:buSzPts val="1600"/>
              <a:buNone/>
              <a:defRPr>
                <a:solidFill>
                  <a:srgbClr val="888888"/>
                </a:solidFill>
              </a:defRPr>
            </a:lvl2pPr>
            <a:lvl3pPr lvl="2" algn="ctr">
              <a:spcBef>
                <a:spcPts val="1000"/>
              </a:spcBef>
              <a:spcAft>
                <a:spcPts val="0"/>
              </a:spcAft>
              <a:buSzPts val="1400"/>
              <a:buNone/>
              <a:defRPr>
                <a:solidFill>
                  <a:srgbClr val="888888"/>
                </a:solidFill>
              </a:defRPr>
            </a:lvl3pPr>
            <a:lvl4pPr lvl="3" algn="ctr">
              <a:spcBef>
                <a:spcPts val="1000"/>
              </a:spcBef>
              <a:spcAft>
                <a:spcPts val="0"/>
              </a:spcAft>
              <a:buSzPts val="1200"/>
              <a:buNone/>
              <a:defRPr>
                <a:solidFill>
                  <a:srgbClr val="888888"/>
                </a:solidFill>
              </a:defRPr>
            </a:lvl4pPr>
            <a:lvl5pPr lvl="4" algn="ctr">
              <a:spcBef>
                <a:spcPts val="1000"/>
              </a:spcBef>
              <a:spcAft>
                <a:spcPts val="0"/>
              </a:spcAft>
              <a:buSzPts val="1200"/>
              <a:buNone/>
              <a:defRPr>
                <a:solidFill>
                  <a:srgbClr val="888888"/>
                </a:solidFill>
              </a:defRPr>
            </a:lvl5pPr>
            <a:lvl6pPr lvl="5" algn="ctr">
              <a:spcBef>
                <a:spcPts val="1000"/>
              </a:spcBef>
              <a:spcAft>
                <a:spcPts val="0"/>
              </a:spcAft>
              <a:buSzPts val="1200"/>
              <a:buNone/>
              <a:defRPr>
                <a:solidFill>
                  <a:srgbClr val="888888"/>
                </a:solidFill>
              </a:defRPr>
            </a:lvl6pPr>
            <a:lvl7pPr lvl="6" algn="ctr">
              <a:spcBef>
                <a:spcPts val="1000"/>
              </a:spcBef>
              <a:spcAft>
                <a:spcPts val="0"/>
              </a:spcAft>
              <a:buSzPts val="1200"/>
              <a:buNone/>
              <a:defRPr>
                <a:solidFill>
                  <a:srgbClr val="888888"/>
                </a:solidFill>
              </a:defRPr>
            </a:lvl7pPr>
            <a:lvl8pPr lvl="7" algn="ctr">
              <a:spcBef>
                <a:spcPts val="1000"/>
              </a:spcBef>
              <a:spcAft>
                <a:spcPts val="0"/>
              </a:spcAft>
              <a:buSzPts val="1200"/>
              <a:buNone/>
              <a:defRPr>
                <a:solidFill>
                  <a:srgbClr val="888888"/>
                </a:solidFill>
              </a:defRPr>
            </a:lvl8pPr>
            <a:lvl9pPr lvl="8" algn="ctr">
              <a:spcBef>
                <a:spcPts val="1000"/>
              </a:spcBef>
              <a:spcAft>
                <a:spcPts val="0"/>
              </a:spcAft>
              <a:buSzPts val="1200"/>
              <a:buNone/>
              <a:defRPr>
                <a:solidFill>
                  <a:srgbClr val="888888"/>
                </a:solidFill>
              </a:defRPr>
            </a:lvl9pPr>
          </a:lstStyle>
          <a:p>
            <a:endParaRPr/>
          </a:p>
        </p:txBody>
      </p:sp>
      <p:sp>
        <p:nvSpPr>
          <p:cNvPr id="45" name="Google Shape;45;p13"/>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13"/>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3"/>
          <p:cNvSpPr/>
          <p:nvPr/>
        </p:nvSpPr>
        <p:spPr>
          <a:xfrm>
            <a:off x="0" y="4323810"/>
            <a:ext cx="1744652" cy="778589"/>
          </a:xfrm>
          <a:custGeom>
            <a:avLst/>
            <a:gdLst/>
            <a:ahLst/>
            <a:cxnLst/>
            <a:rect l="l" t="t" r="r" b="b"/>
            <a:pathLst>
              <a:path w="372" h="166" extrusionOk="0">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13"/>
          <p:cNvSpPr txBox="1">
            <a:spLocks noGrp="1"/>
          </p:cNvSpPr>
          <p:nvPr>
            <p:ph type="sldNum" idx="12"/>
          </p:nvPr>
        </p:nvSpPr>
        <p:spPr>
          <a:xfrm>
            <a:off x="531812" y="4529540"/>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108"/>
        <p:cNvGrpSpPr/>
        <p:nvPr/>
      </p:nvGrpSpPr>
      <p:grpSpPr>
        <a:xfrm>
          <a:off x="0" y="0"/>
          <a:ext cx="0" cy="0"/>
          <a:chOff x="0" y="0"/>
          <a:chExt cx="0" cy="0"/>
        </a:xfrm>
      </p:grpSpPr>
      <p:sp>
        <p:nvSpPr>
          <p:cNvPr id="109" name="Google Shape;109;p22"/>
          <p:cNvSpPr txBox="1">
            <a:spLocks noGrp="1"/>
          </p:cNvSpPr>
          <p:nvPr>
            <p:ph type="title"/>
          </p:nvPr>
        </p:nvSpPr>
        <p:spPr>
          <a:xfrm>
            <a:off x="2589212" y="609600"/>
            <a:ext cx="8915399" cy="311704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262626"/>
              </a:buClr>
              <a:buSzPts val="4800"/>
              <a:buFont typeface="Century Gothic"/>
              <a:buNone/>
              <a:defRPr sz="48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0" name="Google Shape;110;p22"/>
          <p:cNvSpPr txBox="1">
            <a:spLocks noGrp="1"/>
          </p:cNvSpPr>
          <p:nvPr>
            <p:ph type="body" idx="1"/>
          </p:nvPr>
        </p:nvSpPr>
        <p:spPr>
          <a:xfrm>
            <a:off x="2589212" y="4354046"/>
            <a:ext cx="8915399" cy="1555864"/>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800"/>
              <a:buNone/>
              <a:defRPr sz="1800">
                <a:solidFill>
                  <a:srgbClr val="595959"/>
                </a:solidFill>
              </a:defRPr>
            </a:lvl1pPr>
            <a:lvl2pPr marL="914400" lvl="1" indent="-228600" algn="l">
              <a:spcBef>
                <a:spcPts val="1000"/>
              </a:spcBef>
              <a:spcAft>
                <a:spcPts val="0"/>
              </a:spcAft>
              <a:buSzPts val="1800"/>
              <a:buNone/>
              <a:defRPr sz="1800">
                <a:solidFill>
                  <a:srgbClr val="888888"/>
                </a:solidFill>
              </a:defRPr>
            </a:lvl2pPr>
            <a:lvl3pPr marL="1371600" lvl="2" indent="-228600" algn="l">
              <a:spcBef>
                <a:spcPts val="1000"/>
              </a:spcBef>
              <a:spcAft>
                <a:spcPts val="0"/>
              </a:spcAft>
              <a:buSzPts val="1600"/>
              <a:buNone/>
              <a:defRPr sz="1600">
                <a:solidFill>
                  <a:srgbClr val="888888"/>
                </a:solidFill>
              </a:defRPr>
            </a:lvl3pPr>
            <a:lvl4pPr marL="1828800" lvl="3" indent="-228600" algn="l">
              <a:spcBef>
                <a:spcPts val="1000"/>
              </a:spcBef>
              <a:spcAft>
                <a:spcPts val="0"/>
              </a:spcAft>
              <a:buSzPts val="1400"/>
              <a:buNone/>
              <a:defRPr sz="1400">
                <a:solidFill>
                  <a:srgbClr val="888888"/>
                </a:solidFill>
              </a:defRPr>
            </a:lvl4pPr>
            <a:lvl5pPr marL="2286000" lvl="4" indent="-228600" algn="l">
              <a:spcBef>
                <a:spcPts val="1000"/>
              </a:spcBef>
              <a:spcAft>
                <a:spcPts val="0"/>
              </a:spcAft>
              <a:buSzPts val="1400"/>
              <a:buNone/>
              <a:defRPr sz="1400">
                <a:solidFill>
                  <a:srgbClr val="888888"/>
                </a:solidFill>
              </a:defRPr>
            </a:lvl5pPr>
            <a:lvl6pPr marL="2743200" lvl="5" indent="-228600" algn="l">
              <a:spcBef>
                <a:spcPts val="1000"/>
              </a:spcBef>
              <a:spcAft>
                <a:spcPts val="0"/>
              </a:spcAft>
              <a:buSzPts val="1400"/>
              <a:buNone/>
              <a:defRPr sz="1400">
                <a:solidFill>
                  <a:srgbClr val="888888"/>
                </a:solidFill>
              </a:defRPr>
            </a:lvl6pPr>
            <a:lvl7pPr marL="3200400" lvl="6" indent="-228600" algn="l">
              <a:spcBef>
                <a:spcPts val="1000"/>
              </a:spcBef>
              <a:spcAft>
                <a:spcPts val="0"/>
              </a:spcAft>
              <a:buSzPts val="1400"/>
              <a:buNone/>
              <a:defRPr sz="1400">
                <a:solidFill>
                  <a:srgbClr val="888888"/>
                </a:solidFill>
              </a:defRPr>
            </a:lvl7pPr>
            <a:lvl8pPr marL="3657600" lvl="7" indent="-228600" algn="l">
              <a:spcBef>
                <a:spcPts val="1000"/>
              </a:spcBef>
              <a:spcAft>
                <a:spcPts val="0"/>
              </a:spcAft>
              <a:buSzPts val="1400"/>
              <a:buNone/>
              <a:defRPr sz="1400">
                <a:solidFill>
                  <a:srgbClr val="888888"/>
                </a:solidFill>
              </a:defRPr>
            </a:lvl8pPr>
            <a:lvl9pPr marL="4114800" lvl="8" indent="-228600" algn="l">
              <a:spcBef>
                <a:spcPts val="1000"/>
              </a:spcBef>
              <a:spcAft>
                <a:spcPts val="0"/>
              </a:spcAft>
              <a:buSzPts val="1400"/>
              <a:buNone/>
              <a:defRPr sz="1400">
                <a:solidFill>
                  <a:srgbClr val="888888"/>
                </a:solidFill>
              </a:defRPr>
            </a:lvl9pPr>
          </a:lstStyle>
          <a:p>
            <a:endParaRPr/>
          </a:p>
        </p:txBody>
      </p:sp>
      <p:sp>
        <p:nvSpPr>
          <p:cNvPr id="111" name="Google Shape;111;p22"/>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22"/>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22"/>
          <p:cNvSpPr/>
          <p:nvPr/>
        </p:nvSpPr>
        <p:spPr>
          <a:xfrm rot="10800000" flipH="1">
            <a:off x="-4189" y="31781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2"/>
          <p:cNvSpPr txBox="1">
            <a:spLocks noGrp="1"/>
          </p:cNvSpPr>
          <p:nvPr>
            <p:ph type="sldNum" idx="12"/>
          </p:nvPr>
        </p:nvSpPr>
        <p:spPr>
          <a:xfrm>
            <a:off x="531812" y="3244139"/>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115"/>
        <p:cNvGrpSpPr/>
        <p:nvPr/>
      </p:nvGrpSpPr>
      <p:grpSpPr>
        <a:xfrm>
          <a:off x="0" y="0"/>
          <a:ext cx="0" cy="0"/>
          <a:chOff x="0" y="0"/>
          <a:chExt cx="0" cy="0"/>
        </a:xfrm>
      </p:grpSpPr>
      <p:sp>
        <p:nvSpPr>
          <p:cNvPr id="116" name="Google Shape;116;p23"/>
          <p:cNvSpPr txBox="1">
            <a:spLocks noGrp="1"/>
          </p:cNvSpPr>
          <p:nvPr>
            <p:ph type="title"/>
          </p:nvPr>
        </p:nvSpPr>
        <p:spPr>
          <a:xfrm>
            <a:off x="2849949" y="609600"/>
            <a:ext cx="8393926" cy="2895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262626"/>
              </a:buClr>
              <a:buSzPts val="4800"/>
              <a:buFont typeface="Century Gothic"/>
              <a:buNone/>
              <a:defRPr sz="48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23"/>
          <p:cNvSpPr txBox="1">
            <a:spLocks noGrp="1"/>
          </p:cNvSpPr>
          <p:nvPr>
            <p:ph type="body" idx="1"/>
          </p:nvPr>
        </p:nvSpPr>
        <p:spPr>
          <a:xfrm>
            <a:off x="3275012" y="3505200"/>
            <a:ext cx="7536554" cy="381000"/>
          </a:xfrm>
          <a:prstGeom prst="rect">
            <a:avLst/>
          </a:prstGeom>
          <a:noFill/>
          <a:ln>
            <a:noFill/>
          </a:ln>
        </p:spPr>
        <p:txBody>
          <a:bodyPr spcFirstLastPara="1" wrap="square" lIns="91425" tIns="45700" rIns="91425" bIns="45700" anchor="ctr" anchorCtr="0">
            <a:noAutofit/>
          </a:bodyPr>
          <a:lstStyle>
            <a:lvl1pPr marL="457200" lvl="0" indent="-228600" algn="l">
              <a:spcBef>
                <a:spcPts val="1000"/>
              </a:spcBef>
              <a:spcAft>
                <a:spcPts val="0"/>
              </a:spcAft>
              <a:buSzPts val="1600"/>
              <a:buFont typeface="Century Gothic"/>
              <a:buNone/>
              <a:defRPr sz="1600">
                <a:solidFill>
                  <a:srgbClr val="7F7F7F"/>
                </a:solidFill>
              </a:defRPr>
            </a:lvl1pPr>
            <a:lvl2pPr marL="914400" lvl="1" indent="-228600" algn="l">
              <a:spcBef>
                <a:spcPts val="1000"/>
              </a:spcBef>
              <a:spcAft>
                <a:spcPts val="0"/>
              </a:spcAft>
              <a:buSzPts val="1600"/>
              <a:buFont typeface="Century Gothic"/>
              <a:buNone/>
              <a:defRPr/>
            </a:lvl2pPr>
            <a:lvl3pPr marL="1371600" lvl="2" indent="-228600" algn="l">
              <a:spcBef>
                <a:spcPts val="1000"/>
              </a:spcBef>
              <a:spcAft>
                <a:spcPts val="0"/>
              </a:spcAft>
              <a:buSzPts val="1400"/>
              <a:buFont typeface="Century Gothic"/>
              <a:buNone/>
              <a:defRPr/>
            </a:lvl3pPr>
            <a:lvl4pPr marL="1828800" lvl="3" indent="-228600" algn="l">
              <a:spcBef>
                <a:spcPts val="1000"/>
              </a:spcBef>
              <a:spcAft>
                <a:spcPts val="0"/>
              </a:spcAft>
              <a:buSzPts val="1200"/>
              <a:buFont typeface="Century Gothic"/>
              <a:buNone/>
              <a:defRPr/>
            </a:lvl4pPr>
            <a:lvl5pPr marL="2286000" lvl="4" indent="-228600" algn="l">
              <a:spcBef>
                <a:spcPts val="1000"/>
              </a:spcBef>
              <a:spcAft>
                <a:spcPts val="0"/>
              </a:spcAft>
              <a:buSzPts val="1200"/>
              <a:buFont typeface="Century Gothic"/>
              <a:buNone/>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18" name="Google Shape;118;p23"/>
          <p:cNvSpPr txBox="1">
            <a:spLocks noGrp="1"/>
          </p:cNvSpPr>
          <p:nvPr>
            <p:ph type="body" idx="2"/>
          </p:nvPr>
        </p:nvSpPr>
        <p:spPr>
          <a:xfrm>
            <a:off x="2589212" y="4354046"/>
            <a:ext cx="8915399" cy="1555864"/>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800"/>
              <a:buNone/>
              <a:defRPr sz="1800">
                <a:solidFill>
                  <a:srgbClr val="595959"/>
                </a:solidFill>
              </a:defRPr>
            </a:lvl1pPr>
            <a:lvl2pPr marL="914400" lvl="1" indent="-228600" algn="l">
              <a:spcBef>
                <a:spcPts val="1000"/>
              </a:spcBef>
              <a:spcAft>
                <a:spcPts val="0"/>
              </a:spcAft>
              <a:buSzPts val="1800"/>
              <a:buNone/>
              <a:defRPr sz="1800">
                <a:solidFill>
                  <a:srgbClr val="888888"/>
                </a:solidFill>
              </a:defRPr>
            </a:lvl2pPr>
            <a:lvl3pPr marL="1371600" lvl="2" indent="-228600" algn="l">
              <a:spcBef>
                <a:spcPts val="1000"/>
              </a:spcBef>
              <a:spcAft>
                <a:spcPts val="0"/>
              </a:spcAft>
              <a:buSzPts val="1600"/>
              <a:buNone/>
              <a:defRPr sz="1600">
                <a:solidFill>
                  <a:srgbClr val="888888"/>
                </a:solidFill>
              </a:defRPr>
            </a:lvl3pPr>
            <a:lvl4pPr marL="1828800" lvl="3" indent="-228600" algn="l">
              <a:spcBef>
                <a:spcPts val="1000"/>
              </a:spcBef>
              <a:spcAft>
                <a:spcPts val="0"/>
              </a:spcAft>
              <a:buSzPts val="1400"/>
              <a:buNone/>
              <a:defRPr sz="1400">
                <a:solidFill>
                  <a:srgbClr val="888888"/>
                </a:solidFill>
              </a:defRPr>
            </a:lvl4pPr>
            <a:lvl5pPr marL="2286000" lvl="4" indent="-228600" algn="l">
              <a:spcBef>
                <a:spcPts val="1000"/>
              </a:spcBef>
              <a:spcAft>
                <a:spcPts val="0"/>
              </a:spcAft>
              <a:buSzPts val="1400"/>
              <a:buNone/>
              <a:defRPr sz="1400">
                <a:solidFill>
                  <a:srgbClr val="888888"/>
                </a:solidFill>
              </a:defRPr>
            </a:lvl5pPr>
            <a:lvl6pPr marL="2743200" lvl="5" indent="-228600" algn="l">
              <a:spcBef>
                <a:spcPts val="1000"/>
              </a:spcBef>
              <a:spcAft>
                <a:spcPts val="0"/>
              </a:spcAft>
              <a:buSzPts val="1400"/>
              <a:buNone/>
              <a:defRPr sz="1400">
                <a:solidFill>
                  <a:srgbClr val="888888"/>
                </a:solidFill>
              </a:defRPr>
            </a:lvl6pPr>
            <a:lvl7pPr marL="3200400" lvl="6" indent="-228600" algn="l">
              <a:spcBef>
                <a:spcPts val="1000"/>
              </a:spcBef>
              <a:spcAft>
                <a:spcPts val="0"/>
              </a:spcAft>
              <a:buSzPts val="1400"/>
              <a:buNone/>
              <a:defRPr sz="1400">
                <a:solidFill>
                  <a:srgbClr val="888888"/>
                </a:solidFill>
              </a:defRPr>
            </a:lvl7pPr>
            <a:lvl8pPr marL="3657600" lvl="7" indent="-228600" algn="l">
              <a:spcBef>
                <a:spcPts val="1000"/>
              </a:spcBef>
              <a:spcAft>
                <a:spcPts val="0"/>
              </a:spcAft>
              <a:buSzPts val="1400"/>
              <a:buNone/>
              <a:defRPr sz="1400">
                <a:solidFill>
                  <a:srgbClr val="888888"/>
                </a:solidFill>
              </a:defRPr>
            </a:lvl8pPr>
            <a:lvl9pPr marL="4114800" lvl="8" indent="-228600" algn="l">
              <a:spcBef>
                <a:spcPts val="1000"/>
              </a:spcBef>
              <a:spcAft>
                <a:spcPts val="0"/>
              </a:spcAft>
              <a:buSzPts val="1400"/>
              <a:buNone/>
              <a:defRPr sz="1400">
                <a:solidFill>
                  <a:srgbClr val="888888"/>
                </a:solidFill>
              </a:defRPr>
            </a:lvl9pPr>
          </a:lstStyle>
          <a:p>
            <a:endParaRPr/>
          </a:p>
        </p:txBody>
      </p:sp>
      <p:sp>
        <p:nvSpPr>
          <p:cNvPr id="119" name="Google Shape;119;p23"/>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0" name="Google Shape;120;p23"/>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23"/>
          <p:cNvSpPr/>
          <p:nvPr/>
        </p:nvSpPr>
        <p:spPr>
          <a:xfrm rot="10800000" flipH="1">
            <a:off x="-4189" y="31781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3"/>
          <p:cNvSpPr txBox="1">
            <a:spLocks noGrp="1"/>
          </p:cNvSpPr>
          <p:nvPr>
            <p:ph type="sldNum" idx="12"/>
          </p:nvPr>
        </p:nvSpPr>
        <p:spPr>
          <a:xfrm>
            <a:off x="531812" y="3244139"/>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23" name="Google Shape;123;p23"/>
          <p:cNvSpPr txBox="1"/>
          <p:nvPr/>
        </p:nvSpPr>
        <p:spPr>
          <a:xfrm>
            <a:off x="2467652" y="648005"/>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chemeClr val="accent1"/>
                </a:solidFill>
                <a:latin typeface="Arial"/>
                <a:ea typeface="Arial"/>
                <a:cs typeface="Arial"/>
                <a:sym typeface="Arial"/>
              </a:rPr>
              <a:t>“</a:t>
            </a:r>
            <a:endParaRPr/>
          </a:p>
        </p:txBody>
      </p:sp>
      <p:sp>
        <p:nvSpPr>
          <p:cNvPr id="124" name="Google Shape;124;p23"/>
          <p:cNvSpPr txBox="1"/>
          <p:nvPr/>
        </p:nvSpPr>
        <p:spPr>
          <a:xfrm>
            <a:off x="11114852" y="290530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chemeClr val="accent1"/>
                </a:solidFill>
                <a:latin typeface="Arial"/>
                <a:ea typeface="Arial"/>
                <a:cs typeface="Arial"/>
                <a:sym typeface="Arial"/>
              </a:rPr>
              <a:t>”</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25"/>
        <p:cNvGrpSpPr/>
        <p:nvPr/>
      </p:nvGrpSpPr>
      <p:grpSpPr>
        <a:xfrm>
          <a:off x="0" y="0"/>
          <a:ext cx="0" cy="0"/>
          <a:chOff x="0" y="0"/>
          <a:chExt cx="0" cy="0"/>
        </a:xfrm>
      </p:grpSpPr>
      <p:sp>
        <p:nvSpPr>
          <p:cNvPr id="126" name="Google Shape;126;p24"/>
          <p:cNvSpPr txBox="1">
            <a:spLocks noGrp="1"/>
          </p:cNvSpPr>
          <p:nvPr>
            <p:ph type="title"/>
          </p:nvPr>
        </p:nvSpPr>
        <p:spPr>
          <a:xfrm>
            <a:off x="2589213" y="2438400"/>
            <a:ext cx="8915400" cy="2724845"/>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262626"/>
              </a:buClr>
              <a:buSzPts val="4800"/>
              <a:buFont typeface="Century Gothic"/>
              <a:buNone/>
              <a:defRPr sz="4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p24"/>
          <p:cNvSpPr txBox="1">
            <a:spLocks noGrp="1"/>
          </p:cNvSpPr>
          <p:nvPr>
            <p:ph type="body" idx="1"/>
          </p:nvPr>
        </p:nvSpPr>
        <p:spPr>
          <a:xfrm>
            <a:off x="2589213" y="5181600"/>
            <a:ext cx="8915400" cy="72962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800"/>
              <a:buNone/>
              <a:defRPr>
                <a:solidFill>
                  <a:srgbClr val="595959"/>
                </a:solidFill>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28" name="Google Shape;128;p24"/>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9" name="Google Shape;129;p24"/>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0" name="Google Shape;130;p24"/>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4"/>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32"/>
        <p:cNvGrpSpPr/>
        <p:nvPr/>
      </p:nvGrpSpPr>
      <p:grpSpPr>
        <a:xfrm>
          <a:off x="0" y="0"/>
          <a:ext cx="0" cy="0"/>
          <a:chOff x="0" y="0"/>
          <a:chExt cx="0" cy="0"/>
        </a:xfrm>
      </p:grpSpPr>
      <p:sp>
        <p:nvSpPr>
          <p:cNvPr id="133" name="Google Shape;133;p25"/>
          <p:cNvSpPr txBox="1">
            <a:spLocks noGrp="1"/>
          </p:cNvSpPr>
          <p:nvPr>
            <p:ph type="title"/>
          </p:nvPr>
        </p:nvSpPr>
        <p:spPr>
          <a:xfrm>
            <a:off x="2849949" y="609600"/>
            <a:ext cx="8393926" cy="2895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262626"/>
              </a:buClr>
              <a:buSzPts val="4800"/>
              <a:buFont typeface="Century Gothic"/>
              <a:buNone/>
              <a:defRPr sz="48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4" name="Google Shape;134;p25"/>
          <p:cNvSpPr txBox="1">
            <a:spLocks noGrp="1"/>
          </p:cNvSpPr>
          <p:nvPr>
            <p:ph type="body" idx="1"/>
          </p:nvPr>
        </p:nvSpPr>
        <p:spPr>
          <a:xfrm>
            <a:off x="2589212" y="4343400"/>
            <a:ext cx="8915400" cy="838200"/>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Font typeface="Century Gothic"/>
              <a:buNone/>
              <a:defRPr sz="2400">
                <a:solidFill>
                  <a:schemeClr val="accent1"/>
                </a:solidFill>
              </a:defRPr>
            </a:lvl1pPr>
            <a:lvl2pPr marL="914400" lvl="1" indent="-228600" algn="l">
              <a:spcBef>
                <a:spcPts val="1000"/>
              </a:spcBef>
              <a:spcAft>
                <a:spcPts val="0"/>
              </a:spcAft>
              <a:buSzPts val="1600"/>
              <a:buFont typeface="Century Gothic"/>
              <a:buNone/>
              <a:defRPr/>
            </a:lvl2pPr>
            <a:lvl3pPr marL="1371600" lvl="2" indent="-228600" algn="l">
              <a:spcBef>
                <a:spcPts val="1000"/>
              </a:spcBef>
              <a:spcAft>
                <a:spcPts val="0"/>
              </a:spcAft>
              <a:buSzPts val="1400"/>
              <a:buFont typeface="Century Gothic"/>
              <a:buNone/>
              <a:defRPr/>
            </a:lvl3pPr>
            <a:lvl4pPr marL="1828800" lvl="3" indent="-228600" algn="l">
              <a:spcBef>
                <a:spcPts val="1000"/>
              </a:spcBef>
              <a:spcAft>
                <a:spcPts val="0"/>
              </a:spcAft>
              <a:buSzPts val="1200"/>
              <a:buFont typeface="Century Gothic"/>
              <a:buNone/>
              <a:defRPr/>
            </a:lvl4pPr>
            <a:lvl5pPr marL="2286000" lvl="4" indent="-228600" algn="l">
              <a:spcBef>
                <a:spcPts val="1000"/>
              </a:spcBef>
              <a:spcAft>
                <a:spcPts val="0"/>
              </a:spcAft>
              <a:buSzPts val="1200"/>
              <a:buFont typeface="Century Gothic"/>
              <a:buNone/>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35" name="Google Shape;135;p25"/>
          <p:cNvSpPr txBox="1">
            <a:spLocks noGrp="1"/>
          </p:cNvSpPr>
          <p:nvPr>
            <p:ph type="body" idx="2"/>
          </p:nvPr>
        </p:nvSpPr>
        <p:spPr>
          <a:xfrm>
            <a:off x="2589213" y="5181600"/>
            <a:ext cx="8915400" cy="72962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800"/>
              <a:buNone/>
              <a:defRPr>
                <a:solidFill>
                  <a:srgbClr val="595959"/>
                </a:solidFill>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36" name="Google Shape;136;p25"/>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7" name="Google Shape;137;p25"/>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8" name="Google Shape;138;p25"/>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5"/>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40" name="Google Shape;140;p25"/>
          <p:cNvSpPr txBox="1"/>
          <p:nvPr/>
        </p:nvSpPr>
        <p:spPr>
          <a:xfrm>
            <a:off x="2467652" y="648005"/>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chemeClr val="accent1"/>
                </a:solidFill>
                <a:latin typeface="Arial"/>
                <a:ea typeface="Arial"/>
                <a:cs typeface="Arial"/>
                <a:sym typeface="Arial"/>
              </a:rPr>
              <a:t>“</a:t>
            </a:r>
            <a:endParaRPr/>
          </a:p>
        </p:txBody>
      </p:sp>
      <p:sp>
        <p:nvSpPr>
          <p:cNvPr id="141" name="Google Shape;141;p25"/>
          <p:cNvSpPr txBox="1"/>
          <p:nvPr/>
        </p:nvSpPr>
        <p:spPr>
          <a:xfrm>
            <a:off x="11114852" y="290530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chemeClr val="accent1"/>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42"/>
        <p:cNvGrpSpPr/>
        <p:nvPr/>
      </p:nvGrpSpPr>
      <p:grpSpPr>
        <a:xfrm>
          <a:off x="0" y="0"/>
          <a:ext cx="0" cy="0"/>
          <a:chOff x="0" y="0"/>
          <a:chExt cx="0" cy="0"/>
        </a:xfrm>
      </p:grpSpPr>
      <p:sp>
        <p:nvSpPr>
          <p:cNvPr id="143" name="Google Shape;143;p26"/>
          <p:cNvSpPr txBox="1">
            <a:spLocks noGrp="1"/>
          </p:cNvSpPr>
          <p:nvPr>
            <p:ph type="title"/>
          </p:nvPr>
        </p:nvSpPr>
        <p:spPr>
          <a:xfrm>
            <a:off x="2589212" y="627407"/>
            <a:ext cx="8915399" cy="288002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262626"/>
              </a:buClr>
              <a:buSzPts val="4800"/>
              <a:buFont typeface="Century Gothic"/>
              <a:buNone/>
              <a:defRPr sz="4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4" name="Google Shape;144;p26"/>
          <p:cNvSpPr txBox="1">
            <a:spLocks noGrp="1"/>
          </p:cNvSpPr>
          <p:nvPr>
            <p:ph type="body" idx="1"/>
          </p:nvPr>
        </p:nvSpPr>
        <p:spPr>
          <a:xfrm>
            <a:off x="2589212" y="4343400"/>
            <a:ext cx="8915400" cy="838200"/>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Font typeface="Century Gothic"/>
              <a:buNone/>
              <a:defRPr sz="2400">
                <a:solidFill>
                  <a:schemeClr val="accent1"/>
                </a:solidFill>
              </a:defRPr>
            </a:lvl1pPr>
            <a:lvl2pPr marL="914400" lvl="1" indent="-228600" algn="l">
              <a:spcBef>
                <a:spcPts val="1000"/>
              </a:spcBef>
              <a:spcAft>
                <a:spcPts val="0"/>
              </a:spcAft>
              <a:buSzPts val="1600"/>
              <a:buFont typeface="Century Gothic"/>
              <a:buNone/>
              <a:defRPr/>
            </a:lvl2pPr>
            <a:lvl3pPr marL="1371600" lvl="2" indent="-228600" algn="l">
              <a:spcBef>
                <a:spcPts val="1000"/>
              </a:spcBef>
              <a:spcAft>
                <a:spcPts val="0"/>
              </a:spcAft>
              <a:buSzPts val="1400"/>
              <a:buFont typeface="Century Gothic"/>
              <a:buNone/>
              <a:defRPr/>
            </a:lvl3pPr>
            <a:lvl4pPr marL="1828800" lvl="3" indent="-228600" algn="l">
              <a:spcBef>
                <a:spcPts val="1000"/>
              </a:spcBef>
              <a:spcAft>
                <a:spcPts val="0"/>
              </a:spcAft>
              <a:buSzPts val="1200"/>
              <a:buFont typeface="Century Gothic"/>
              <a:buNone/>
              <a:defRPr/>
            </a:lvl4pPr>
            <a:lvl5pPr marL="2286000" lvl="4" indent="-228600" algn="l">
              <a:spcBef>
                <a:spcPts val="1000"/>
              </a:spcBef>
              <a:spcAft>
                <a:spcPts val="0"/>
              </a:spcAft>
              <a:buSzPts val="1200"/>
              <a:buFont typeface="Century Gothic"/>
              <a:buNone/>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45" name="Google Shape;145;p26"/>
          <p:cNvSpPr txBox="1">
            <a:spLocks noGrp="1"/>
          </p:cNvSpPr>
          <p:nvPr>
            <p:ph type="body" idx="2"/>
          </p:nvPr>
        </p:nvSpPr>
        <p:spPr>
          <a:xfrm>
            <a:off x="2589213" y="5181600"/>
            <a:ext cx="8915400" cy="72962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800"/>
              <a:buNone/>
              <a:defRPr>
                <a:solidFill>
                  <a:srgbClr val="595959"/>
                </a:solidFill>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46" name="Google Shape;146;p26"/>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7" name="Google Shape;147;p26"/>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8" name="Google Shape;148;p26"/>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6"/>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50"/>
        <p:cNvGrpSpPr/>
        <p:nvPr/>
      </p:nvGrpSpPr>
      <p:grpSpPr>
        <a:xfrm>
          <a:off x="0" y="0"/>
          <a:ext cx="0" cy="0"/>
          <a:chOff x="0" y="0"/>
          <a:chExt cx="0" cy="0"/>
        </a:xfrm>
      </p:grpSpPr>
      <p:sp>
        <p:nvSpPr>
          <p:cNvPr id="151" name="Google Shape;151;p27"/>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2" name="Google Shape;152;p27"/>
          <p:cNvSpPr txBox="1">
            <a:spLocks noGrp="1"/>
          </p:cNvSpPr>
          <p:nvPr>
            <p:ph type="body" idx="1"/>
          </p:nvPr>
        </p:nvSpPr>
        <p:spPr>
          <a:xfrm rot="5400000">
            <a:off x="5103812" y="-381000"/>
            <a:ext cx="3886200" cy="8915400"/>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53" name="Google Shape;153;p27"/>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4" name="Google Shape;154;p27"/>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5" name="Google Shape;155;p27"/>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7"/>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57"/>
        <p:cNvGrpSpPr/>
        <p:nvPr/>
      </p:nvGrpSpPr>
      <p:grpSpPr>
        <a:xfrm>
          <a:off x="0" y="0"/>
          <a:ext cx="0" cy="0"/>
          <a:chOff x="0" y="0"/>
          <a:chExt cx="0" cy="0"/>
        </a:xfrm>
      </p:grpSpPr>
      <p:sp>
        <p:nvSpPr>
          <p:cNvPr id="158" name="Google Shape;158;p28"/>
          <p:cNvSpPr txBox="1">
            <a:spLocks noGrp="1"/>
          </p:cNvSpPr>
          <p:nvPr>
            <p:ph type="title"/>
          </p:nvPr>
        </p:nvSpPr>
        <p:spPr>
          <a:xfrm rot="5400000">
            <a:off x="7756704" y="2165513"/>
            <a:ext cx="5283817" cy="2207601"/>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9" name="Google Shape;159;p28"/>
          <p:cNvSpPr txBox="1">
            <a:spLocks noGrp="1"/>
          </p:cNvSpPr>
          <p:nvPr>
            <p:ph type="body" idx="1"/>
          </p:nvPr>
        </p:nvSpPr>
        <p:spPr>
          <a:xfrm rot="5400000">
            <a:off x="3185803" y="30814"/>
            <a:ext cx="5283817" cy="6477000"/>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60" name="Google Shape;160;p28"/>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1" name="Google Shape;161;p28"/>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2" name="Google Shape;162;p28"/>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8"/>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49"/>
        <p:cNvGrpSpPr/>
        <p:nvPr/>
      </p:nvGrpSpPr>
      <p:grpSpPr>
        <a:xfrm>
          <a:off x="0" y="0"/>
          <a:ext cx="0" cy="0"/>
          <a:chOff x="0" y="0"/>
          <a:chExt cx="0" cy="0"/>
        </a:xfrm>
      </p:grpSpPr>
      <p:sp>
        <p:nvSpPr>
          <p:cNvPr id="50" name="Google Shape;50;p14"/>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14"/>
          <p:cNvSpPr txBox="1">
            <a:spLocks noGrp="1"/>
          </p:cNvSpPr>
          <p:nvPr>
            <p:ph type="body" idx="1"/>
          </p:nvPr>
        </p:nvSpPr>
        <p:spPr>
          <a:xfrm>
            <a:off x="2589212" y="2133600"/>
            <a:ext cx="8915400" cy="3777622"/>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52" name="Google Shape;52;p14"/>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4"/>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14"/>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4"/>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6"/>
        <p:cNvGrpSpPr/>
        <p:nvPr/>
      </p:nvGrpSpPr>
      <p:grpSpPr>
        <a:xfrm>
          <a:off x="0" y="0"/>
          <a:ext cx="0" cy="0"/>
          <a:chOff x="0" y="0"/>
          <a:chExt cx="0" cy="0"/>
        </a:xfrm>
      </p:grpSpPr>
      <p:sp>
        <p:nvSpPr>
          <p:cNvPr id="57" name="Google Shape;57;p15"/>
          <p:cNvSpPr txBox="1">
            <a:spLocks noGrp="1"/>
          </p:cNvSpPr>
          <p:nvPr>
            <p:ph type="title"/>
          </p:nvPr>
        </p:nvSpPr>
        <p:spPr>
          <a:xfrm>
            <a:off x="2589212" y="2058750"/>
            <a:ext cx="8915399" cy="14688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262626"/>
              </a:buClr>
              <a:buSzPts val="4000"/>
              <a:buFont typeface="Century Gothic"/>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15"/>
          <p:cNvSpPr txBox="1">
            <a:spLocks noGrp="1"/>
          </p:cNvSpPr>
          <p:nvPr>
            <p:ph type="body" idx="1"/>
          </p:nvPr>
        </p:nvSpPr>
        <p:spPr>
          <a:xfrm>
            <a:off x="2589212" y="3530129"/>
            <a:ext cx="8915399"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2000"/>
              <a:buNone/>
              <a:defRPr sz="2000">
                <a:solidFill>
                  <a:srgbClr val="595959"/>
                </a:solidFill>
              </a:defRPr>
            </a:lvl1pPr>
            <a:lvl2pPr marL="914400" lvl="1" indent="-228600" algn="l">
              <a:spcBef>
                <a:spcPts val="1000"/>
              </a:spcBef>
              <a:spcAft>
                <a:spcPts val="0"/>
              </a:spcAft>
              <a:buSzPts val="1800"/>
              <a:buNone/>
              <a:defRPr sz="1800">
                <a:solidFill>
                  <a:srgbClr val="888888"/>
                </a:solidFill>
              </a:defRPr>
            </a:lvl2pPr>
            <a:lvl3pPr marL="1371600" lvl="2" indent="-228600" algn="l">
              <a:spcBef>
                <a:spcPts val="1000"/>
              </a:spcBef>
              <a:spcAft>
                <a:spcPts val="0"/>
              </a:spcAft>
              <a:buSzPts val="1600"/>
              <a:buNone/>
              <a:defRPr sz="1600">
                <a:solidFill>
                  <a:srgbClr val="888888"/>
                </a:solidFill>
              </a:defRPr>
            </a:lvl3pPr>
            <a:lvl4pPr marL="1828800" lvl="3" indent="-228600" algn="l">
              <a:spcBef>
                <a:spcPts val="1000"/>
              </a:spcBef>
              <a:spcAft>
                <a:spcPts val="0"/>
              </a:spcAft>
              <a:buSzPts val="1400"/>
              <a:buNone/>
              <a:defRPr sz="1400">
                <a:solidFill>
                  <a:srgbClr val="888888"/>
                </a:solidFill>
              </a:defRPr>
            </a:lvl4pPr>
            <a:lvl5pPr marL="2286000" lvl="4" indent="-228600" algn="l">
              <a:spcBef>
                <a:spcPts val="1000"/>
              </a:spcBef>
              <a:spcAft>
                <a:spcPts val="0"/>
              </a:spcAft>
              <a:buSzPts val="1400"/>
              <a:buNone/>
              <a:defRPr sz="1400">
                <a:solidFill>
                  <a:srgbClr val="888888"/>
                </a:solidFill>
              </a:defRPr>
            </a:lvl5pPr>
            <a:lvl6pPr marL="2743200" lvl="5" indent="-228600" algn="l">
              <a:spcBef>
                <a:spcPts val="1000"/>
              </a:spcBef>
              <a:spcAft>
                <a:spcPts val="0"/>
              </a:spcAft>
              <a:buSzPts val="1400"/>
              <a:buNone/>
              <a:defRPr sz="1400">
                <a:solidFill>
                  <a:srgbClr val="888888"/>
                </a:solidFill>
              </a:defRPr>
            </a:lvl6pPr>
            <a:lvl7pPr marL="3200400" lvl="6" indent="-228600" algn="l">
              <a:spcBef>
                <a:spcPts val="1000"/>
              </a:spcBef>
              <a:spcAft>
                <a:spcPts val="0"/>
              </a:spcAft>
              <a:buSzPts val="1400"/>
              <a:buNone/>
              <a:defRPr sz="1400">
                <a:solidFill>
                  <a:srgbClr val="888888"/>
                </a:solidFill>
              </a:defRPr>
            </a:lvl7pPr>
            <a:lvl8pPr marL="3657600" lvl="7" indent="-228600" algn="l">
              <a:spcBef>
                <a:spcPts val="1000"/>
              </a:spcBef>
              <a:spcAft>
                <a:spcPts val="0"/>
              </a:spcAft>
              <a:buSzPts val="1400"/>
              <a:buNone/>
              <a:defRPr sz="1400">
                <a:solidFill>
                  <a:srgbClr val="888888"/>
                </a:solidFill>
              </a:defRPr>
            </a:lvl8pPr>
            <a:lvl9pPr marL="4114800" lvl="8" indent="-228600" algn="l">
              <a:spcBef>
                <a:spcPts val="1000"/>
              </a:spcBef>
              <a:spcAft>
                <a:spcPts val="0"/>
              </a:spcAft>
              <a:buSzPts val="1400"/>
              <a:buNone/>
              <a:defRPr sz="1400">
                <a:solidFill>
                  <a:srgbClr val="888888"/>
                </a:solidFill>
              </a:defRPr>
            </a:lvl9pPr>
          </a:lstStyle>
          <a:p>
            <a:endParaRPr/>
          </a:p>
        </p:txBody>
      </p:sp>
      <p:sp>
        <p:nvSpPr>
          <p:cNvPr id="59" name="Google Shape;59;p15"/>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5"/>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15"/>
          <p:cNvSpPr/>
          <p:nvPr/>
        </p:nvSpPr>
        <p:spPr>
          <a:xfrm rot="10800000" flipH="1">
            <a:off x="-4189" y="31781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5"/>
          <p:cNvSpPr txBox="1">
            <a:spLocks noGrp="1"/>
          </p:cNvSpPr>
          <p:nvPr>
            <p:ph type="sldNum" idx="12"/>
          </p:nvPr>
        </p:nvSpPr>
        <p:spPr>
          <a:xfrm>
            <a:off x="531812" y="3244139"/>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63"/>
        <p:cNvGrpSpPr/>
        <p:nvPr/>
      </p:nvGrpSpPr>
      <p:grpSpPr>
        <a:xfrm>
          <a:off x="0" y="0"/>
          <a:ext cx="0" cy="0"/>
          <a:chOff x="0" y="0"/>
          <a:chExt cx="0" cy="0"/>
        </a:xfrm>
      </p:grpSpPr>
      <p:sp>
        <p:nvSpPr>
          <p:cNvPr id="64" name="Google Shape;64;p16"/>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16"/>
          <p:cNvSpPr txBox="1">
            <a:spLocks noGrp="1"/>
          </p:cNvSpPr>
          <p:nvPr>
            <p:ph type="body" idx="1"/>
          </p:nvPr>
        </p:nvSpPr>
        <p:spPr>
          <a:xfrm>
            <a:off x="2589212" y="2133600"/>
            <a:ext cx="4313864" cy="3777622"/>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66" name="Google Shape;66;p16"/>
          <p:cNvSpPr txBox="1">
            <a:spLocks noGrp="1"/>
          </p:cNvSpPr>
          <p:nvPr>
            <p:ph type="body" idx="2"/>
          </p:nvPr>
        </p:nvSpPr>
        <p:spPr>
          <a:xfrm>
            <a:off x="7190747" y="2126222"/>
            <a:ext cx="4313864" cy="3777622"/>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67" name="Google Shape;67;p16"/>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16"/>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16"/>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6"/>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71"/>
        <p:cNvGrpSpPr/>
        <p:nvPr/>
      </p:nvGrpSpPr>
      <p:grpSpPr>
        <a:xfrm>
          <a:off x="0" y="0"/>
          <a:ext cx="0" cy="0"/>
          <a:chOff x="0" y="0"/>
          <a:chExt cx="0" cy="0"/>
        </a:xfrm>
      </p:grpSpPr>
      <p:sp>
        <p:nvSpPr>
          <p:cNvPr id="72" name="Google Shape;72;p17"/>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7"/>
          <p:cNvSpPr txBox="1">
            <a:spLocks noGrp="1"/>
          </p:cNvSpPr>
          <p:nvPr>
            <p:ph type="body" idx="1"/>
          </p:nvPr>
        </p:nvSpPr>
        <p:spPr>
          <a:xfrm>
            <a:off x="2939373" y="1972703"/>
            <a:ext cx="3992732"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None/>
              <a:defRPr sz="2400" b="0"/>
            </a:lvl1pPr>
            <a:lvl2pPr marL="914400" lvl="1" indent="-228600" algn="l">
              <a:spcBef>
                <a:spcPts val="1000"/>
              </a:spcBef>
              <a:spcAft>
                <a:spcPts val="0"/>
              </a:spcAft>
              <a:buSzPts val="2000"/>
              <a:buNone/>
              <a:defRPr sz="2000" b="1"/>
            </a:lvl2pPr>
            <a:lvl3pPr marL="1371600" lvl="2" indent="-228600" algn="l">
              <a:spcBef>
                <a:spcPts val="1000"/>
              </a:spcBef>
              <a:spcAft>
                <a:spcPts val="0"/>
              </a:spcAft>
              <a:buSzPts val="1800"/>
              <a:buNone/>
              <a:defRPr sz="1800" b="1"/>
            </a:lvl3pPr>
            <a:lvl4pPr marL="1828800" lvl="3" indent="-228600" algn="l">
              <a:spcBef>
                <a:spcPts val="1000"/>
              </a:spcBef>
              <a:spcAft>
                <a:spcPts val="0"/>
              </a:spcAft>
              <a:buSzPts val="1600"/>
              <a:buNone/>
              <a:defRPr sz="1600" b="1"/>
            </a:lvl4pPr>
            <a:lvl5pPr marL="2286000" lvl="4" indent="-228600" algn="l">
              <a:spcBef>
                <a:spcPts val="1000"/>
              </a:spcBef>
              <a:spcAft>
                <a:spcPts val="0"/>
              </a:spcAft>
              <a:buSzPts val="1600"/>
              <a:buNone/>
              <a:defRPr sz="1600" b="1"/>
            </a:lvl5pPr>
            <a:lvl6pPr marL="2743200" lvl="5" indent="-228600" algn="l">
              <a:spcBef>
                <a:spcPts val="1000"/>
              </a:spcBef>
              <a:spcAft>
                <a:spcPts val="0"/>
              </a:spcAft>
              <a:buSzPts val="1600"/>
              <a:buNone/>
              <a:defRPr sz="1600" b="1"/>
            </a:lvl6pPr>
            <a:lvl7pPr marL="3200400" lvl="6" indent="-228600" algn="l">
              <a:spcBef>
                <a:spcPts val="1000"/>
              </a:spcBef>
              <a:spcAft>
                <a:spcPts val="0"/>
              </a:spcAft>
              <a:buSzPts val="1600"/>
              <a:buNone/>
              <a:defRPr sz="1600" b="1"/>
            </a:lvl7pPr>
            <a:lvl8pPr marL="3657600" lvl="7" indent="-228600" algn="l">
              <a:spcBef>
                <a:spcPts val="1000"/>
              </a:spcBef>
              <a:spcAft>
                <a:spcPts val="0"/>
              </a:spcAft>
              <a:buSzPts val="1600"/>
              <a:buNone/>
              <a:defRPr sz="1600" b="1"/>
            </a:lvl8pPr>
            <a:lvl9pPr marL="4114800" lvl="8" indent="-228600" algn="l">
              <a:spcBef>
                <a:spcPts val="1000"/>
              </a:spcBef>
              <a:spcAft>
                <a:spcPts val="0"/>
              </a:spcAft>
              <a:buSzPts val="1600"/>
              <a:buNone/>
              <a:defRPr sz="1600" b="1"/>
            </a:lvl9pPr>
          </a:lstStyle>
          <a:p>
            <a:endParaRPr/>
          </a:p>
        </p:txBody>
      </p:sp>
      <p:sp>
        <p:nvSpPr>
          <p:cNvPr id="74" name="Google Shape;74;p17"/>
          <p:cNvSpPr txBox="1">
            <a:spLocks noGrp="1"/>
          </p:cNvSpPr>
          <p:nvPr>
            <p:ph type="body" idx="2"/>
          </p:nvPr>
        </p:nvSpPr>
        <p:spPr>
          <a:xfrm>
            <a:off x="2589212" y="2548966"/>
            <a:ext cx="4342893" cy="3354060"/>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75" name="Google Shape;75;p17"/>
          <p:cNvSpPr txBox="1">
            <a:spLocks noGrp="1"/>
          </p:cNvSpPr>
          <p:nvPr>
            <p:ph type="body" idx="3"/>
          </p:nvPr>
        </p:nvSpPr>
        <p:spPr>
          <a:xfrm>
            <a:off x="7506629" y="1969475"/>
            <a:ext cx="3999001"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None/>
              <a:defRPr sz="2400" b="0"/>
            </a:lvl1pPr>
            <a:lvl2pPr marL="914400" lvl="1" indent="-228600" algn="l">
              <a:spcBef>
                <a:spcPts val="1000"/>
              </a:spcBef>
              <a:spcAft>
                <a:spcPts val="0"/>
              </a:spcAft>
              <a:buSzPts val="2000"/>
              <a:buNone/>
              <a:defRPr sz="2000" b="1"/>
            </a:lvl2pPr>
            <a:lvl3pPr marL="1371600" lvl="2" indent="-228600" algn="l">
              <a:spcBef>
                <a:spcPts val="1000"/>
              </a:spcBef>
              <a:spcAft>
                <a:spcPts val="0"/>
              </a:spcAft>
              <a:buSzPts val="1800"/>
              <a:buNone/>
              <a:defRPr sz="1800" b="1"/>
            </a:lvl3pPr>
            <a:lvl4pPr marL="1828800" lvl="3" indent="-228600" algn="l">
              <a:spcBef>
                <a:spcPts val="1000"/>
              </a:spcBef>
              <a:spcAft>
                <a:spcPts val="0"/>
              </a:spcAft>
              <a:buSzPts val="1600"/>
              <a:buNone/>
              <a:defRPr sz="1600" b="1"/>
            </a:lvl4pPr>
            <a:lvl5pPr marL="2286000" lvl="4" indent="-228600" algn="l">
              <a:spcBef>
                <a:spcPts val="1000"/>
              </a:spcBef>
              <a:spcAft>
                <a:spcPts val="0"/>
              </a:spcAft>
              <a:buSzPts val="1600"/>
              <a:buNone/>
              <a:defRPr sz="1600" b="1"/>
            </a:lvl5pPr>
            <a:lvl6pPr marL="2743200" lvl="5" indent="-228600" algn="l">
              <a:spcBef>
                <a:spcPts val="1000"/>
              </a:spcBef>
              <a:spcAft>
                <a:spcPts val="0"/>
              </a:spcAft>
              <a:buSzPts val="1600"/>
              <a:buNone/>
              <a:defRPr sz="1600" b="1"/>
            </a:lvl6pPr>
            <a:lvl7pPr marL="3200400" lvl="6" indent="-228600" algn="l">
              <a:spcBef>
                <a:spcPts val="1000"/>
              </a:spcBef>
              <a:spcAft>
                <a:spcPts val="0"/>
              </a:spcAft>
              <a:buSzPts val="1600"/>
              <a:buNone/>
              <a:defRPr sz="1600" b="1"/>
            </a:lvl7pPr>
            <a:lvl8pPr marL="3657600" lvl="7" indent="-228600" algn="l">
              <a:spcBef>
                <a:spcPts val="1000"/>
              </a:spcBef>
              <a:spcAft>
                <a:spcPts val="0"/>
              </a:spcAft>
              <a:buSzPts val="1600"/>
              <a:buNone/>
              <a:defRPr sz="1600" b="1"/>
            </a:lvl8pPr>
            <a:lvl9pPr marL="4114800" lvl="8" indent="-228600" algn="l">
              <a:spcBef>
                <a:spcPts val="1000"/>
              </a:spcBef>
              <a:spcAft>
                <a:spcPts val="0"/>
              </a:spcAft>
              <a:buSzPts val="1600"/>
              <a:buNone/>
              <a:defRPr sz="1600" b="1"/>
            </a:lvl9pPr>
          </a:lstStyle>
          <a:p>
            <a:endParaRPr/>
          </a:p>
        </p:txBody>
      </p:sp>
      <p:sp>
        <p:nvSpPr>
          <p:cNvPr id="76" name="Google Shape;76;p17"/>
          <p:cNvSpPr txBox="1">
            <a:spLocks noGrp="1"/>
          </p:cNvSpPr>
          <p:nvPr>
            <p:ph type="body" idx="4"/>
          </p:nvPr>
        </p:nvSpPr>
        <p:spPr>
          <a:xfrm>
            <a:off x="7166957" y="2545738"/>
            <a:ext cx="4338674" cy="3354060"/>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77" name="Google Shape;77;p17"/>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7"/>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7"/>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7"/>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1"/>
        <p:cNvGrpSpPr/>
        <p:nvPr/>
      </p:nvGrpSpPr>
      <p:grpSpPr>
        <a:xfrm>
          <a:off x="0" y="0"/>
          <a:ext cx="0" cy="0"/>
          <a:chOff x="0" y="0"/>
          <a:chExt cx="0" cy="0"/>
        </a:xfrm>
      </p:grpSpPr>
      <p:sp>
        <p:nvSpPr>
          <p:cNvPr id="82" name="Google Shape;82;p18"/>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8"/>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8"/>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8"/>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8"/>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7"/>
        <p:cNvGrpSpPr/>
        <p:nvPr/>
      </p:nvGrpSpPr>
      <p:grpSpPr>
        <a:xfrm>
          <a:off x="0" y="0"/>
          <a:ext cx="0" cy="0"/>
          <a:chOff x="0" y="0"/>
          <a:chExt cx="0" cy="0"/>
        </a:xfrm>
      </p:grpSpPr>
      <p:sp>
        <p:nvSpPr>
          <p:cNvPr id="88" name="Google Shape;88;p19"/>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19"/>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9"/>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9"/>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2"/>
        <p:cNvGrpSpPr/>
        <p:nvPr/>
      </p:nvGrpSpPr>
      <p:grpSpPr>
        <a:xfrm>
          <a:off x="0" y="0"/>
          <a:ext cx="0" cy="0"/>
          <a:chOff x="0" y="0"/>
          <a:chExt cx="0" cy="0"/>
        </a:xfrm>
      </p:grpSpPr>
      <p:sp>
        <p:nvSpPr>
          <p:cNvPr id="93" name="Google Shape;93;p20"/>
          <p:cNvSpPr txBox="1">
            <a:spLocks noGrp="1"/>
          </p:cNvSpPr>
          <p:nvPr>
            <p:ph type="title"/>
          </p:nvPr>
        </p:nvSpPr>
        <p:spPr>
          <a:xfrm>
            <a:off x="2589212" y="446088"/>
            <a:ext cx="3505199" cy="976312"/>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262626"/>
              </a:buClr>
              <a:buSzPts val="2000"/>
              <a:buFont typeface="Century Gothic"/>
              <a:buNone/>
              <a:defRPr sz="20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20"/>
          <p:cNvSpPr txBox="1">
            <a:spLocks noGrp="1"/>
          </p:cNvSpPr>
          <p:nvPr>
            <p:ph type="body" idx="1"/>
          </p:nvPr>
        </p:nvSpPr>
        <p:spPr>
          <a:xfrm>
            <a:off x="6323012" y="446088"/>
            <a:ext cx="5181600" cy="5414963"/>
          </a:xfrm>
          <a:prstGeom prst="rect">
            <a:avLst/>
          </a:prstGeom>
          <a:noFill/>
          <a:ln>
            <a:noFill/>
          </a:ln>
        </p:spPr>
        <p:txBody>
          <a:bodyPr spcFirstLastPara="1" wrap="square" lIns="91425" tIns="45700" rIns="91425" bIns="45700" anchor="ctr"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95" name="Google Shape;95;p20"/>
          <p:cNvSpPr txBox="1">
            <a:spLocks noGrp="1"/>
          </p:cNvSpPr>
          <p:nvPr>
            <p:ph type="body" idx="2"/>
          </p:nvPr>
        </p:nvSpPr>
        <p:spPr>
          <a:xfrm>
            <a:off x="2589212" y="1598613"/>
            <a:ext cx="3505199" cy="4262436"/>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00"/>
              <a:buNone/>
              <a:defRPr sz="1400"/>
            </a:lvl1pPr>
            <a:lvl2pPr marL="914400" lvl="1" indent="-228600" algn="l">
              <a:spcBef>
                <a:spcPts val="1000"/>
              </a:spcBef>
              <a:spcAft>
                <a:spcPts val="0"/>
              </a:spcAft>
              <a:buSzPts val="1200"/>
              <a:buNone/>
              <a:defRPr sz="1200"/>
            </a:lvl2pPr>
            <a:lvl3pPr marL="1371600" lvl="2" indent="-228600" algn="l">
              <a:spcBef>
                <a:spcPts val="1000"/>
              </a:spcBef>
              <a:spcAft>
                <a:spcPts val="0"/>
              </a:spcAft>
              <a:buSzPts val="1000"/>
              <a:buNone/>
              <a:defRPr sz="1000"/>
            </a:lvl3pPr>
            <a:lvl4pPr marL="1828800" lvl="3" indent="-228600" algn="l">
              <a:spcBef>
                <a:spcPts val="1000"/>
              </a:spcBef>
              <a:spcAft>
                <a:spcPts val="0"/>
              </a:spcAft>
              <a:buSzPts val="900"/>
              <a:buNone/>
              <a:defRPr sz="900"/>
            </a:lvl4pPr>
            <a:lvl5pPr marL="2286000" lvl="4" indent="-228600" algn="l">
              <a:spcBef>
                <a:spcPts val="1000"/>
              </a:spcBef>
              <a:spcAft>
                <a:spcPts val="0"/>
              </a:spcAft>
              <a:buSzPts val="900"/>
              <a:buNone/>
              <a:defRPr sz="900"/>
            </a:lvl5pPr>
            <a:lvl6pPr marL="2743200" lvl="5" indent="-228600" algn="l">
              <a:spcBef>
                <a:spcPts val="1000"/>
              </a:spcBef>
              <a:spcAft>
                <a:spcPts val="0"/>
              </a:spcAft>
              <a:buSzPts val="900"/>
              <a:buNone/>
              <a:defRPr sz="900"/>
            </a:lvl6pPr>
            <a:lvl7pPr marL="3200400" lvl="6" indent="-228600" algn="l">
              <a:spcBef>
                <a:spcPts val="1000"/>
              </a:spcBef>
              <a:spcAft>
                <a:spcPts val="0"/>
              </a:spcAft>
              <a:buSzPts val="900"/>
              <a:buNone/>
              <a:defRPr sz="900"/>
            </a:lvl7pPr>
            <a:lvl8pPr marL="3657600" lvl="7" indent="-228600" algn="l">
              <a:spcBef>
                <a:spcPts val="1000"/>
              </a:spcBef>
              <a:spcAft>
                <a:spcPts val="0"/>
              </a:spcAft>
              <a:buSzPts val="900"/>
              <a:buNone/>
              <a:defRPr sz="900"/>
            </a:lvl8pPr>
            <a:lvl9pPr marL="4114800" lvl="8" indent="-228600" algn="l">
              <a:spcBef>
                <a:spcPts val="1000"/>
              </a:spcBef>
              <a:spcAft>
                <a:spcPts val="0"/>
              </a:spcAft>
              <a:buSzPts val="900"/>
              <a:buNone/>
              <a:defRPr sz="900"/>
            </a:lvl9pPr>
          </a:lstStyle>
          <a:p>
            <a:endParaRPr/>
          </a:p>
        </p:txBody>
      </p:sp>
      <p:sp>
        <p:nvSpPr>
          <p:cNvPr id="96" name="Google Shape;96;p20"/>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20"/>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20"/>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0"/>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0"/>
        <p:cNvGrpSpPr/>
        <p:nvPr/>
      </p:nvGrpSpPr>
      <p:grpSpPr>
        <a:xfrm>
          <a:off x="0" y="0"/>
          <a:ext cx="0" cy="0"/>
          <a:chOff x="0" y="0"/>
          <a:chExt cx="0" cy="0"/>
        </a:xfrm>
      </p:grpSpPr>
      <p:sp>
        <p:nvSpPr>
          <p:cNvPr id="101" name="Google Shape;101;p21"/>
          <p:cNvSpPr txBox="1">
            <a:spLocks noGrp="1"/>
          </p:cNvSpPr>
          <p:nvPr>
            <p:ph type="title"/>
          </p:nvPr>
        </p:nvSpPr>
        <p:spPr>
          <a:xfrm>
            <a:off x="2589213" y="4800600"/>
            <a:ext cx="8915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262626"/>
              </a:buClr>
              <a:buSzPts val="2400"/>
              <a:buFont typeface="Century Gothic"/>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21"/>
          <p:cNvSpPr>
            <a:spLocks noGrp="1"/>
          </p:cNvSpPr>
          <p:nvPr>
            <p:ph type="pic" idx="2"/>
          </p:nvPr>
        </p:nvSpPr>
        <p:spPr>
          <a:xfrm>
            <a:off x="2589212" y="634965"/>
            <a:ext cx="8915400" cy="3854970"/>
          </a:xfrm>
          <a:prstGeom prst="rect">
            <a:avLst/>
          </a:prstGeom>
          <a:noFill/>
          <a:ln>
            <a:noFill/>
          </a:ln>
        </p:spPr>
      </p:sp>
      <p:sp>
        <p:nvSpPr>
          <p:cNvPr id="103" name="Google Shape;103;p21"/>
          <p:cNvSpPr txBox="1">
            <a:spLocks noGrp="1"/>
          </p:cNvSpPr>
          <p:nvPr>
            <p:ph type="body" idx="1"/>
          </p:nvPr>
        </p:nvSpPr>
        <p:spPr>
          <a:xfrm>
            <a:off x="2589213" y="5367338"/>
            <a:ext cx="8915400" cy="49371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200"/>
              <a:buNone/>
              <a:defRPr sz="1200"/>
            </a:lvl1pPr>
            <a:lvl2pPr marL="914400" lvl="1" indent="-228600" algn="l">
              <a:spcBef>
                <a:spcPts val="1000"/>
              </a:spcBef>
              <a:spcAft>
                <a:spcPts val="0"/>
              </a:spcAft>
              <a:buSzPts val="1200"/>
              <a:buNone/>
              <a:defRPr sz="1200"/>
            </a:lvl2pPr>
            <a:lvl3pPr marL="1371600" lvl="2" indent="-228600" algn="l">
              <a:spcBef>
                <a:spcPts val="1000"/>
              </a:spcBef>
              <a:spcAft>
                <a:spcPts val="0"/>
              </a:spcAft>
              <a:buSzPts val="1000"/>
              <a:buNone/>
              <a:defRPr sz="1000"/>
            </a:lvl3pPr>
            <a:lvl4pPr marL="1828800" lvl="3" indent="-228600" algn="l">
              <a:spcBef>
                <a:spcPts val="1000"/>
              </a:spcBef>
              <a:spcAft>
                <a:spcPts val="0"/>
              </a:spcAft>
              <a:buSzPts val="900"/>
              <a:buNone/>
              <a:defRPr sz="900"/>
            </a:lvl4pPr>
            <a:lvl5pPr marL="2286000" lvl="4" indent="-228600" algn="l">
              <a:spcBef>
                <a:spcPts val="1000"/>
              </a:spcBef>
              <a:spcAft>
                <a:spcPts val="0"/>
              </a:spcAft>
              <a:buSzPts val="900"/>
              <a:buNone/>
              <a:defRPr sz="900"/>
            </a:lvl5pPr>
            <a:lvl6pPr marL="2743200" lvl="5" indent="-228600" algn="l">
              <a:spcBef>
                <a:spcPts val="1000"/>
              </a:spcBef>
              <a:spcAft>
                <a:spcPts val="0"/>
              </a:spcAft>
              <a:buSzPts val="900"/>
              <a:buNone/>
              <a:defRPr sz="900"/>
            </a:lvl6pPr>
            <a:lvl7pPr marL="3200400" lvl="6" indent="-228600" algn="l">
              <a:spcBef>
                <a:spcPts val="1000"/>
              </a:spcBef>
              <a:spcAft>
                <a:spcPts val="0"/>
              </a:spcAft>
              <a:buSzPts val="900"/>
              <a:buNone/>
              <a:defRPr sz="900"/>
            </a:lvl7pPr>
            <a:lvl8pPr marL="3657600" lvl="7" indent="-228600" algn="l">
              <a:spcBef>
                <a:spcPts val="1000"/>
              </a:spcBef>
              <a:spcAft>
                <a:spcPts val="0"/>
              </a:spcAft>
              <a:buSzPts val="900"/>
              <a:buNone/>
              <a:defRPr sz="900"/>
            </a:lvl8pPr>
            <a:lvl9pPr marL="4114800" lvl="8" indent="-228600" algn="l">
              <a:spcBef>
                <a:spcPts val="1000"/>
              </a:spcBef>
              <a:spcAft>
                <a:spcPts val="0"/>
              </a:spcAft>
              <a:buSzPts val="900"/>
              <a:buNone/>
              <a:defRPr sz="900"/>
            </a:lvl9pPr>
          </a:lstStyle>
          <a:p>
            <a:endParaRPr/>
          </a:p>
        </p:txBody>
      </p:sp>
      <p:sp>
        <p:nvSpPr>
          <p:cNvPr id="104" name="Google Shape;104;p21"/>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21"/>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21"/>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1"/>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DDE6C3"/>
            </a:gs>
          </a:gsLst>
          <a:path path="circle">
            <a:fillToRect r="100000" b="100000"/>
          </a:path>
          <a:tileRect l="-100000" t="-100000"/>
        </a:gradFill>
        <a:effectLst/>
      </p:bgPr>
    </p:bg>
    <p:spTree>
      <p:nvGrpSpPr>
        <p:cNvPr id="1" name="Shape 9"/>
        <p:cNvGrpSpPr/>
        <p:nvPr/>
      </p:nvGrpSpPr>
      <p:grpSpPr>
        <a:xfrm>
          <a:off x="0" y="0"/>
          <a:ext cx="0" cy="0"/>
          <a:chOff x="0" y="0"/>
          <a:chExt cx="0" cy="0"/>
        </a:xfrm>
      </p:grpSpPr>
      <p:grpSp>
        <p:nvGrpSpPr>
          <p:cNvPr id="10" name="Google Shape;10;p12"/>
          <p:cNvGrpSpPr/>
          <p:nvPr/>
        </p:nvGrpSpPr>
        <p:grpSpPr>
          <a:xfrm>
            <a:off x="1" y="228600"/>
            <a:ext cx="2851516" cy="6638628"/>
            <a:chOff x="2487613" y="285750"/>
            <a:chExt cx="2428875" cy="5654676"/>
          </a:xfrm>
        </p:grpSpPr>
        <p:sp>
          <p:nvSpPr>
            <p:cNvPr id="11" name="Google Shape;11;p12"/>
            <p:cNvSpPr/>
            <p:nvPr/>
          </p:nvSpPr>
          <p:spPr>
            <a:xfrm>
              <a:off x="2487613" y="2284413"/>
              <a:ext cx="85725" cy="533400"/>
            </a:xfrm>
            <a:custGeom>
              <a:avLst/>
              <a:gdLst/>
              <a:ahLst/>
              <a:cxnLst/>
              <a:rect l="l" t="t" r="r" b="b"/>
              <a:pathLst>
                <a:path w="22" h="136" extrusionOk="0">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12"/>
            <p:cNvSpPr/>
            <p:nvPr/>
          </p:nvSpPr>
          <p:spPr>
            <a:xfrm>
              <a:off x="2597151" y="2779713"/>
              <a:ext cx="550863" cy="1978025"/>
            </a:xfrm>
            <a:custGeom>
              <a:avLst/>
              <a:gdLst/>
              <a:ahLst/>
              <a:cxnLst/>
              <a:rect l="l" t="t" r="r" b="b"/>
              <a:pathLst>
                <a:path w="140" h="504" extrusionOk="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12"/>
            <p:cNvSpPr/>
            <p:nvPr/>
          </p:nvSpPr>
          <p:spPr>
            <a:xfrm>
              <a:off x="3175001" y="4730750"/>
              <a:ext cx="519113" cy="1209675"/>
            </a:xfrm>
            <a:custGeom>
              <a:avLst/>
              <a:gdLst/>
              <a:ahLst/>
              <a:cxnLst/>
              <a:rect l="l" t="t" r="r" b="b"/>
              <a:pathLst>
                <a:path w="132" h="308" extrusionOk="0">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12"/>
            <p:cNvSpPr/>
            <p:nvPr/>
          </p:nvSpPr>
          <p:spPr>
            <a:xfrm>
              <a:off x="3305176" y="5630863"/>
              <a:ext cx="146050" cy="309563"/>
            </a:xfrm>
            <a:custGeom>
              <a:avLst/>
              <a:gdLst/>
              <a:ahLst/>
              <a:cxnLst/>
              <a:rect l="l" t="t" r="r" b="b"/>
              <a:pathLst>
                <a:path w="37" h="79" extrusionOk="0">
                  <a:moveTo>
                    <a:pt x="28" y="79"/>
                  </a:moveTo>
                  <a:cubicBezTo>
                    <a:pt x="37" y="79"/>
                    <a:pt x="37" y="79"/>
                    <a:pt x="37" y="79"/>
                  </a:cubicBezTo>
                  <a:cubicBezTo>
                    <a:pt x="24" y="53"/>
                    <a:pt x="12" y="27"/>
                    <a:pt x="0" y="0"/>
                  </a:cubicBezTo>
                  <a:cubicBezTo>
                    <a:pt x="8" y="27"/>
                    <a:pt x="17" y="53"/>
                    <a:pt x="28" y="79"/>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12"/>
            <p:cNvSpPr/>
            <p:nvPr/>
          </p:nvSpPr>
          <p:spPr>
            <a:xfrm>
              <a:off x="2573338" y="2817813"/>
              <a:ext cx="700088" cy="2835275"/>
            </a:xfrm>
            <a:custGeom>
              <a:avLst/>
              <a:gdLst/>
              <a:ahLst/>
              <a:cxnLst/>
              <a:rect l="l" t="t" r="r" b="b"/>
              <a:pathLst>
                <a:path w="178" h="722" extrusionOk="0">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2"/>
            <p:cNvSpPr/>
            <p:nvPr/>
          </p:nvSpPr>
          <p:spPr>
            <a:xfrm>
              <a:off x="2506663" y="285750"/>
              <a:ext cx="90488" cy="2493963"/>
            </a:xfrm>
            <a:custGeom>
              <a:avLst/>
              <a:gdLst/>
              <a:ahLst/>
              <a:cxnLst/>
              <a:rect l="l" t="t" r="r" b="b"/>
              <a:pathLst>
                <a:path w="23" h="635" extrusionOk="0">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12"/>
            <p:cNvSpPr/>
            <p:nvPr/>
          </p:nvSpPr>
          <p:spPr>
            <a:xfrm>
              <a:off x="2554288" y="2598738"/>
              <a:ext cx="66675" cy="420688"/>
            </a:xfrm>
            <a:custGeom>
              <a:avLst/>
              <a:gdLst/>
              <a:ahLst/>
              <a:cxnLst/>
              <a:rect l="l" t="t" r="r" b="b"/>
              <a:pathLst>
                <a:path w="17" h="107" extrusionOk="0">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12"/>
            <p:cNvSpPr/>
            <p:nvPr/>
          </p:nvSpPr>
          <p:spPr>
            <a:xfrm>
              <a:off x="3143251" y="4757738"/>
              <a:ext cx="161925" cy="873125"/>
            </a:xfrm>
            <a:custGeom>
              <a:avLst/>
              <a:gdLst/>
              <a:ahLst/>
              <a:cxnLst/>
              <a:rect l="l" t="t" r="r" b="b"/>
              <a:pathLst>
                <a:path w="41" h="222" extrusionOk="0">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12"/>
            <p:cNvSpPr/>
            <p:nvPr/>
          </p:nvSpPr>
          <p:spPr>
            <a:xfrm>
              <a:off x="3148013" y="1282700"/>
              <a:ext cx="1768475" cy="3448050"/>
            </a:xfrm>
            <a:custGeom>
              <a:avLst/>
              <a:gdLst/>
              <a:ahLst/>
              <a:cxnLst/>
              <a:rect l="l" t="t" r="r" b="b"/>
              <a:pathLst>
                <a:path w="450" h="878" extrusionOk="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12"/>
            <p:cNvSpPr/>
            <p:nvPr/>
          </p:nvSpPr>
          <p:spPr>
            <a:xfrm>
              <a:off x="3273426" y="5653088"/>
              <a:ext cx="138113" cy="287338"/>
            </a:xfrm>
            <a:custGeom>
              <a:avLst/>
              <a:gdLst/>
              <a:ahLst/>
              <a:cxnLst/>
              <a:rect l="l" t="t" r="r" b="b"/>
              <a:pathLst>
                <a:path w="35" h="73" extrusionOk="0">
                  <a:moveTo>
                    <a:pt x="0" y="0"/>
                  </a:moveTo>
                  <a:cubicBezTo>
                    <a:pt x="7" y="24"/>
                    <a:pt x="16" y="49"/>
                    <a:pt x="26" y="73"/>
                  </a:cubicBezTo>
                  <a:cubicBezTo>
                    <a:pt x="35" y="73"/>
                    <a:pt x="35" y="73"/>
                    <a:pt x="35" y="73"/>
                  </a:cubicBezTo>
                  <a:cubicBezTo>
                    <a:pt x="23" y="49"/>
                    <a:pt x="11" y="24"/>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12"/>
            <p:cNvSpPr/>
            <p:nvPr/>
          </p:nvSpPr>
          <p:spPr>
            <a:xfrm>
              <a:off x="3143251" y="4656138"/>
              <a:ext cx="31750" cy="188913"/>
            </a:xfrm>
            <a:custGeom>
              <a:avLst/>
              <a:gdLst/>
              <a:ahLst/>
              <a:cxnLst/>
              <a:rect l="l" t="t" r="r" b="b"/>
              <a:pathLst>
                <a:path w="8" h="48" extrusionOk="0">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12"/>
            <p:cNvSpPr/>
            <p:nvPr/>
          </p:nvSpPr>
          <p:spPr>
            <a:xfrm>
              <a:off x="3211513" y="5410200"/>
              <a:ext cx="203200" cy="530225"/>
            </a:xfrm>
            <a:custGeom>
              <a:avLst/>
              <a:gdLst/>
              <a:ahLst/>
              <a:cxnLst/>
              <a:rect l="l" t="t" r="r" b="b"/>
              <a:pathLst>
                <a:path w="52" h="135" extrusionOk="0">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12"/>
          <p:cNvGrpSpPr/>
          <p:nvPr/>
        </p:nvGrpSpPr>
        <p:grpSpPr>
          <a:xfrm>
            <a:off x="27221" y="-786"/>
            <a:ext cx="2356674" cy="6854039"/>
            <a:chOff x="6627813" y="194833"/>
            <a:chExt cx="1952625" cy="5678918"/>
          </a:xfrm>
        </p:grpSpPr>
        <p:sp>
          <p:nvSpPr>
            <p:cNvPr id="24" name="Google Shape;24;p12"/>
            <p:cNvSpPr/>
            <p:nvPr/>
          </p:nvSpPr>
          <p:spPr>
            <a:xfrm>
              <a:off x="6627813" y="194833"/>
              <a:ext cx="409575" cy="3646488"/>
            </a:xfrm>
            <a:custGeom>
              <a:avLst/>
              <a:gdLst/>
              <a:ahLst/>
              <a:cxnLst/>
              <a:rect l="l" t="t" r="r" b="b"/>
              <a:pathLst>
                <a:path w="103" h="920" extrusionOk="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12"/>
            <p:cNvSpPr/>
            <p:nvPr/>
          </p:nvSpPr>
          <p:spPr>
            <a:xfrm>
              <a:off x="7061201" y="3771900"/>
              <a:ext cx="350838" cy="1309688"/>
            </a:xfrm>
            <a:custGeom>
              <a:avLst/>
              <a:gdLst/>
              <a:ahLst/>
              <a:cxnLst/>
              <a:rect l="l" t="t" r="r" b="b"/>
              <a:pathLst>
                <a:path w="88" h="330" extrusionOk="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12"/>
            <p:cNvSpPr/>
            <p:nvPr/>
          </p:nvSpPr>
          <p:spPr>
            <a:xfrm>
              <a:off x="7439026" y="5053013"/>
              <a:ext cx="357188" cy="820738"/>
            </a:xfrm>
            <a:custGeom>
              <a:avLst/>
              <a:gdLst/>
              <a:ahLst/>
              <a:cxnLst/>
              <a:rect l="l" t="t" r="r" b="b"/>
              <a:pathLst>
                <a:path w="90" h="207" extrusionOk="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12"/>
            <p:cNvSpPr/>
            <p:nvPr/>
          </p:nvSpPr>
          <p:spPr>
            <a:xfrm>
              <a:off x="7037388" y="3811588"/>
              <a:ext cx="457200" cy="1852613"/>
            </a:xfrm>
            <a:custGeom>
              <a:avLst/>
              <a:gdLst/>
              <a:ahLst/>
              <a:cxnLst/>
              <a:rect l="l" t="t" r="r" b="b"/>
              <a:pathLst>
                <a:path w="115" h="467" extrusionOk="0">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12"/>
            <p:cNvSpPr/>
            <p:nvPr/>
          </p:nvSpPr>
          <p:spPr>
            <a:xfrm>
              <a:off x="6992938" y="1263650"/>
              <a:ext cx="144463" cy="2508250"/>
            </a:xfrm>
            <a:custGeom>
              <a:avLst/>
              <a:gdLst/>
              <a:ahLst/>
              <a:cxnLst/>
              <a:rect l="l" t="t" r="r" b="b"/>
              <a:pathLst>
                <a:path w="36" h="633" extrusionOk="0">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12"/>
            <p:cNvSpPr/>
            <p:nvPr/>
          </p:nvSpPr>
          <p:spPr>
            <a:xfrm>
              <a:off x="7526338" y="5640388"/>
              <a:ext cx="111125" cy="233363"/>
            </a:xfrm>
            <a:custGeom>
              <a:avLst/>
              <a:gdLst/>
              <a:ahLst/>
              <a:cxnLst/>
              <a:rect l="l" t="t" r="r" b="b"/>
              <a:pathLst>
                <a:path w="28" h="59" extrusionOk="0">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12"/>
            <p:cNvSpPr/>
            <p:nvPr/>
          </p:nvSpPr>
          <p:spPr>
            <a:xfrm>
              <a:off x="7021513" y="3598863"/>
              <a:ext cx="68263" cy="423863"/>
            </a:xfrm>
            <a:custGeom>
              <a:avLst/>
              <a:gdLst/>
              <a:ahLst/>
              <a:cxnLst/>
              <a:rect l="l" t="t" r="r" b="b"/>
              <a:pathLst>
                <a:path w="17" h="107" extrusionOk="0">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12"/>
            <p:cNvSpPr/>
            <p:nvPr/>
          </p:nvSpPr>
          <p:spPr>
            <a:xfrm>
              <a:off x="7412038" y="2801938"/>
              <a:ext cx="1168400" cy="2251075"/>
            </a:xfrm>
            <a:custGeom>
              <a:avLst/>
              <a:gdLst/>
              <a:ahLst/>
              <a:cxnLst/>
              <a:rect l="l" t="t" r="r" b="b"/>
              <a:pathLst>
                <a:path w="294" h="568" extrusionOk="0">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12"/>
            <p:cNvSpPr/>
            <p:nvPr/>
          </p:nvSpPr>
          <p:spPr>
            <a:xfrm>
              <a:off x="7494588" y="5664200"/>
              <a:ext cx="100013" cy="209550"/>
            </a:xfrm>
            <a:custGeom>
              <a:avLst/>
              <a:gdLst/>
              <a:ahLst/>
              <a:cxnLst/>
              <a:rect l="l" t="t" r="r" b="b"/>
              <a:pathLst>
                <a:path w="25" h="53" extrusionOk="0">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12"/>
            <p:cNvSpPr/>
            <p:nvPr/>
          </p:nvSpPr>
          <p:spPr>
            <a:xfrm>
              <a:off x="7412038" y="5081588"/>
              <a:ext cx="114300" cy="558800"/>
            </a:xfrm>
            <a:custGeom>
              <a:avLst/>
              <a:gdLst/>
              <a:ahLst/>
              <a:cxnLst/>
              <a:rect l="l" t="t" r="r" b="b"/>
              <a:pathLst>
                <a:path w="29" h="141" extrusionOk="0">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12"/>
            <p:cNvSpPr/>
            <p:nvPr/>
          </p:nvSpPr>
          <p:spPr>
            <a:xfrm>
              <a:off x="7412038" y="4978400"/>
              <a:ext cx="31750" cy="188913"/>
            </a:xfrm>
            <a:custGeom>
              <a:avLst/>
              <a:gdLst/>
              <a:ahLst/>
              <a:cxnLst/>
              <a:rect l="l" t="t" r="r" b="b"/>
              <a:pathLst>
                <a:path w="8" h="48" extrusionOk="0">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12"/>
            <p:cNvSpPr/>
            <p:nvPr/>
          </p:nvSpPr>
          <p:spPr>
            <a:xfrm>
              <a:off x="7439026" y="5434013"/>
              <a:ext cx="174625" cy="439738"/>
            </a:xfrm>
            <a:custGeom>
              <a:avLst/>
              <a:gdLst/>
              <a:ahLst/>
              <a:cxnLst/>
              <a:rect l="l" t="t" r="r" b="b"/>
              <a:pathLst>
                <a:path w="44" h="111" extrusionOk="0">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12"/>
          <p:cNvSpPr/>
          <p:nvPr/>
        </p:nvSpPr>
        <p:spPr>
          <a:xfrm>
            <a:off x="0" y="0"/>
            <a:ext cx="182880" cy="6858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12"/>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marR="0" lvl="0" algn="l" rtl="0">
              <a:spcBef>
                <a:spcPts val="0"/>
              </a:spcBef>
              <a:spcAft>
                <a:spcPts val="0"/>
              </a:spcAft>
              <a:buClr>
                <a:srgbClr val="262626"/>
              </a:buClr>
              <a:buSzPts val="3600"/>
              <a:buFont typeface="Century Gothic"/>
              <a:buNone/>
              <a:defRPr sz="3600" b="0" i="0" u="none" strike="noStrike" cap="none">
                <a:solidFill>
                  <a:srgbClr val="262626"/>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38" name="Google Shape;38;p12"/>
          <p:cNvSpPr txBox="1">
            <a:spLocks noGrp="1"/>
          </p:cNvSpPr>
          <p:nvPr>
            <p:ph type="body" idx="1"/>
          </p:nvPr>
        </p:nvSpPr>
        <p:spPr>
          <a:xfrm>
            <a:off x="2589212" y="2133600"/>
            <a:ext cx="8915400" cy="3886200"/>
          </a:xfrm>
          <a:prstGeom prst="rect">
            <a:avLst/>
          </a:prstGeom>
          <a:noFill/>
          <a:ln>
            <a:noFill/>
          </a:ln>
        </p:spPr>
        <p:txBody>
          <a:bodyPr spcFirstLastPara="1" wrap="square" lIns="91425" tIns="45700" rIns="91425" bIns="45700" anchor="t" anchorCtr="0">
            <a:normAutofit/>
          </a:bodyPr>
          <a:lstStyle>
            <a:lvl1pPr marL="457200" marR="0" lvl="0" indent="-342900" algn="l" rtl="0">
              <a:spcBef>
                <a:spcPts val="1000"/>
              </a:spcBef>
              <a:spcAft>
                <a:spcPts val="0"/>
              </a:spcAft>
              <a:buClr>
                <a:schemeClr val="accent1"/>
              </a:buClr>
              <a:buSzPts val="1800"/>
              <a:buFont typeface="Noto Sans Symbols"/>
              <a:buChar char="🠶"/>
              <a:defRPr sz="1800" b="0" i="0" u="none" strike="noStrike" cap="none">
                <a:solidFill>
                  <a:srgbClr val="3F3F3F"/>
                </a:solidFill>
                <a:latin typeface="Century Gothic"/>
                <a:ea typeface="Century Gothic"/>
                <a:cs typeface="Century Gothic"/>
                <a:sym typeface="Century Gothic"/>
              </a:defRPr>
            </a:lvl1pPr>
            <a:lvl2pPr marL="914400" marR="0" lvl="1" indent="-330200" algn="l" rtl="0">
              <a:spcBef>
                <a:spcPts val="1000"/>
              </a:spcBef>
              <a:spcAft>
                <a:spcPts val="0"/>
              </a:spcAft>
              <a:buClr>
                <a:schemeClr val="accent1"/>
              </a:buClr>
              <a:buSzPts val="1600"/>
              <a:buFont typeface="Noto Sans Symbols"/>
              <a:buChar char="🠶"/>
              <a:defRPr sz="1600" b="0" i="0" u="none" strike="noStrike" cap="none">
                <a:solidFill>
                  <a:srgbClr val="3F3F3F"/>
                </a:solidFill>
                <a:latin typeface="Century Gothic"/>
                <a:ea typeface="Century Gothic"/>
                <a:cs typeface="Century Gothic"/>
                <a:sym typeface="Century Gothic"/>
              </a:defRPr>
            </a:lvl2pPr>
            <a:lvl3pPr marL="1371600" marR="0" lvl="2" indent="-317500" algn="l" rtl="0">
              <a:spcBef>
                <a:spcPts val="1000"/>
              </a:spcBef>
              <a:spcAft>
                <a:spcPts val="0"/>
              </a:spcAft>
              <a:buClr>
                <a:schemeClr val="accent1"/>
              </a:buClr>
              <a:buSzPts val="1400"/>
              <a:buFont typeface="Noto Sans Symbols"/>
              <a:buChar char="🠶"/>
              <a:defRPr sz="1400" b="0" i="0" u="none" strike="noStrike" cap="none">
                <a:solidFill>
                  <a:srgbClr val="3F3F3F"/>
                </a:solidFill>
                <a:latin typeface="Century Gothic"/>
                <a:ea typeface="Century Gothic"/>
                <a:cs typeface="Century Gothic"/>
                <a:sym typeface="Century Gothic"/>
              </a:defRPr>
            </a:lvl3pPr>
            <a:lvl4pPr marL="1828800" marR="0" lvl="3"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4pPr>
            <a:lvl5pPr marL="2286000" marR="0" lvl="4"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5pPr>
            <a:lvl6pPr marL="2743200" marR="0" lvl="5"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3200400" marR="0" lvl="6"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657600" marR="0" lvl="7"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4114800" marR="0" lvl="8"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39" name="Google Shape;39;p12"/>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888888"/>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40" name="Google Shape;40;p12"/>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41" name="Google Shape;41;p12"/>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2000" b="0" i="0" u="none" strike="noStrike" cap="none">
                <a:solidFill>
                  <a:srgbClr val="FEFFFF"/>
                </a:solidFill>
                <a:latin typeface="Century Gothic"/>
                <a:ea typeface="Century Gothic"/>
                <a:cs typeface="Century Gothic"/>
                <a:sym typeface="Century Gothic"/>
              </a:defRPr>
            </a:lvl1pPr>
            <a:lvl2pPr marL="0" marR="0" lvl="1" indent="0" algn="r" rtl="0">
              <a:spcBef>
                <a:spcPts val="0"/>
              </a:spcBef>
              <a:buNone/>
              <a:defRPr sz="2000" b="0" i="0" u="none" strike="noStrike" cap="none">
                <a:solidFill>
                  <a:srgbClr val="FEFFFF"/>
                </a:solidFill>
                <a:latin typeface="Century Gothic"/>
                <a:ea typeface="Century Gothic"/>
                <a:cs typeface="Century Gothic"/>
                <a:sym typeface="Century Gothic"/>
              </a:defRPr>
            </a:lvl2pPr>
            <a:lvl3pPr marL="0" marR="0" lvl="2" indent="0" algn="r" rtl="0">
              <a:spcBef>
                <a:spcPts val="0"/>
              </a:spcBef>
              <a:buNone/>
              <a:defRPr sz="2000" b="0" i="0" u="none" strike="noStrike" cap="none">
                <a:solidFill>
                  <a:srgbClr val="FEFFFF"/>
                </a:solidFill>
                <a:latin typeface="Century Gothic"/>
                <a:ea typeface="Century Gothic"/>
                <a:cs typeface="Century Gothic"/>
                <a:sym typeface="Century Gothic"/>
              </a:defRPr>
            </a:lvl3pPr>
            <a:lvl4pPr marL="0" marR="0" lvl="3" indent="0" algn="r" rtl="0">
              <a:spcBef>
                <a:spcPts val="0"/>
              </a:spcBef>
              <a:buNone/>
              <a:defRPr sz="2000" b="0" i="0" u="none" strike="noStrike" cap="none">
                <a:solidFill>
                  <a:srgbClr val="FEFFFF"/>
                </a:solidFill>
                <a:latin typeface="Century Gothic"/>
                <a:ea typeface="Century Gothic"/>
                <a:cs typeface="Century Gothic"/>
                <a:sym typeface="Century Gothic"/>
              </a:defRPr>
            </a:lvl4pPr>
            <a:lvl5pPr marL="0" marR="0" lvl="4" indent="0" algn="r" rtl="0">
              <a:spcBef>
                <a:spcPts val="0"/>
              </a:spcBef>
              <a:buNone/>
              <a:defRPr sz="2000" b="0" i="0" u="none" strike="noStrike" cap="none">
                <a:solidFill>
                  <a:srgbClr val="FEFFFF"/>
                </a:solidFill>
                <a:latin typeface="Century Gothic"/>
                <a:ea typeface="Century Gothic"/>
                <a:cs typeface="Century Gothic"/>
                <a:sym typeface="Century Gothic"/>
              </a:defRPr>
            </a:lvl5pPr>
            <a:lvl6pPr marL="0" marR="0" lvl="5" indent="0" algn="r" rtl="0">
              <a:spcBef>
                <a:spcPts val="0"/>
              </a:spcBef>
              <a:buNone/>
              <a:defRPr sz="2000" b="0" i="0" u="none" strike="noStrike" cap="none">
                <a:solidFill>
                  <a:srgbClr val="FEFFFF"/>
                </a:solidFill>
                <a:latin typeface="Century Gothic"/>
                <a:ea typeface="Century Gothic"/>
                <a:cs typeface="Century Gothic"/>
                <a:sym typeface="Century Gothic"/>
              </a:defRPr>
            </a:lvl6pPr>
            <a:lvl7pPr marL="0" marR="0" lvl="6" indent="0" algn="r" rtl="0">
              <a:spcBef>
                <a:spcPts val="0"/>
              </a:spcBef>
              <a:buNone/>
              <a:defRPr sz="2000" b="0" i="0" u="none" strike="noStrike" cap="none">
                <a:solidFill>
                  <a:srgbClr val="FEFFFF"/>
                </a:solidFill>
                <a:latin typeface="Century Gothic"/>
                <a:ea typeface="Century Gothic"/>
                <a:cs typeface="Century Gothic"/>
                <a:sym typeface="Century Gothic"/>
              </a:defRPr>
            </a:lvl7pPr>
            <a:lvl8pPr marL="0" marR="0" lvl="7" indent="0" algn="r" rtl="0">
              <a:spcBef>
                <a:spcPts val="0"/>
              </a:spcBef>
              <a:buNone/>
              <a:defRPr sz="2000" b="0" i="0" u="none" strike="noStrike" cap="none">
                <a:solidFill>
                  <a:srgbClr val="FEFFFF"/>
                </a:solidFill>
                <a:latin typeface="Century Gothic"/>
                <a:ea typeface="Century Gothic"/>
                <a:cs typeface="Century Gothic"/>
                <a:sym typeface="Century Gothic"/>
              </a:defRPr>
            </a:lvl8pPr>
            <a:lvl9pPr marL="0" marR="0" lvl="8" indent="0" algn="r" rtl="0">
              <a:spcBef>
                <a:spcPts val="0"/>
              </a:spcBef>
              <a:buNone/>
              <a:defRPr sz="2000" b="0" i="0" u="none" strike="noStrike" cap="none">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erynmcfarlane"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6.emf"/><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onlinelibrary.wiley.com/doi/full/10.1002/ece3.3987)"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
          <p:cNvSpPr txBox="1">
            <a:spLocks noGrp="1"/>
          </p:cNvSpPr>
          <p:nvPr>
            <p:ph type="ctrTitle"/>
          </p:nvPr>
        </p:nvSpPr>
        <p:spPr>
          <a:xfrm>
            <a:off x="2589213" y="2514600"/>
            <a:ext cx="8915399" cy="2262781"/>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rgbClr val="262626"/>
              </a:buClr>
              <a:buSzPts val="5400"/>
              <a:buFont typeface="Century Gothic"/>
              <a:buNone/>
            </a:pPr>
            <a:r>
              <a:rPr lang="en-US"/>
              <a:t>Welcome to Biol 5081</a:t>
            </a:r>
            <a:endParaRPr/>
          </a:p>
        </p:txBody>
      </p:sp>
      <p:sp>
        <p:nvSpPr>
          <p:cNvPr id="169" name="Google Shape;169;p1"/>
          <p:cNvSpPr txBox="1">
            <a:spLocks noGrp="1"/>
          </p:cNvSpPr>
          <p:nvPr>
            <p:ph type="subTitle" idx="1"/>
          </p:nvPr>
        </p:nvSpPr>
        <p:spPr>
          <a:xfrm>
            <a:off x="2589213" y="4777379"/>
            <a:ext cx="9297987" cy="112628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800"/>
              <a:buNone/>
            </a:pPr>
            <a:r>
              <a:rPr lang="en-US"/>
              <a:t>Intro to Bio Stats!</a:t>
            </a:r>
            <a:endParaRPr/>
          </a:p>
          <a:p>
            <a:pPr marL="0" lvl="0" indent="0" algn="l" rtl="0">
              <a:spcBef>
                <a:spcPts val="1000"/>
              </a:spcBef>
              <a:spcAft>
                <a:spcPts val="0"/>
              </a:spcAft>
              <a:buSzPts val="1800"/>
              <a:buNone/>
            </a:pPr>
            <a:r>
              <a:rPr lang="en-US"/>
              <a:t>Eryn McFarlane (she/her), emcfar@yorku.ca, </a:t>
            </a:r>
            <a:r>
              <a:rPr lang="en-US" u="sng">
                <a:solidFill>
                  <a:schemeClr val="hlink"/>
                </a:solidFill>
                <a:hlinkClick r:id="rId3"/>
              </a:rPr>
              <a:t>https://github.com/erynmcfarlane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9"/>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262626"/>
              </a:buClr>
              <a:buSzPts val="3600"/>
              <a:buFont typeface="Century Gothic"/>
              <a:buNone/>
            </a:pPr>
            <a:r>
              <a:rPr lang="en-US"/>
              <a:t>Linear models</a:t>
            </a:r>
            <a:endParaRPr/>
          </a:p>
        </p:txBody>
      </p:sp>
      <p:pic>
        <p:nvPicPr>
          <p:cNvPr id="3" name="Picture 2">
            <a:extLst>
              <a:ext uri="{FF2B5EF4-FFF2-40B4-BE49-F238E27FC236}">
                <a16:creationId xmlns:a16="http://schemas.microsoft.com/office/drawing/2014/main" id="{6C6CAF55-D50C-0840-A825-A3BC58AF6BCA}"/>
              </a:ext>
            </a:extLst>
          </p:cNvPr>
          <p:cNvPicPr>
            <a:picLocks noChangeAspect="1"/>
          </p:cNvPicPr>
          <p:nvPr/>
        </p:nvPicPr>
        <p:blipFill>
          <a:blip r:embed="rId3"/>
          <a:stretch>
            <a:fillRect/>
          </a:stretch>
        </p:blipFill>
        <p:spPr>
          <a:xfrm>
            <a:off x="3125488" y="1160252"/>
            <a:ext cx="8379124" cy="5586083"/>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screenshot of a computer&#10;&#10;Description automatically generated">
            <a:extLst>
              <a:ext uri="{FF2B5EF4-FFF2-40B4-BE49-F238E27FC236}">
                <a16:creationId xmlns:a16="http://schemas.microsoft.com/office/drawing/2014/main" id="{A2D97ABE-A8AA-554F-96A1-CECEDDF26718}"/>
              </a:ext>
            </a:extLst>
          </p:cNvPr>
          <p:cNvPicPr>
            <a:picLocks noChangeAspect="1"/>
          </p:cNvPicPr>
          <p:nvPr/>
        </p:nvPicPr>
        <p:blipFill rotWithShape="1">
          <a:blip r:embed="rId3"/>
          <a:srcRect t="10943" r="48342" b="37107"/>
          <a:stretch/>
        </p:blipFill>
        <p:spPr>
          <a:xfrm>
            <a:off x="2490967" y="1043794"/>
            <a:ext cx="8065891" cy="4580627"/>
          </a:xfrm>
          <a:prstGeom prst="rect">
            <a:avLst/>
          </a:prstGeom>
        </p:spPr>
      </p:pic>
    </p:spTree>
    <p:extLst>
      <p:ext uri="{BB962C8B-B14F-4D97-AF65-F5344CB8AC3E}">
        <p14:creationId xmlns:p14="http://schemas.microsoft.com/office/powerpoint/2010/main" val="12173349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8ED83-B881-C349-AEEA-4DF3348F9B7A}"/>
              </a:ext>
            </a:extLst>
          </p:cNvPr>
          <p:cNvSpPr>
            <a:spLocks noGrp="1"/>
          </p:cNvSpPr>
          <p:nvPr>
            <p:ph type="title"/>
          </p:nvPr>
        </p:nvSpPr>
        <p:spPr/>
        <p:txBody>
          <a:bodyPr/>
          <a:lstStyle/>
          <a:p>
            <a:r>
              <a:rPr lang="en-US" dirty="0"/>
              <a:t>What’s missing in the data?!</a:t>
            </a:r>
          </a:p>
        </p:txBody>
      </p:sp>
      <p:sp>
        <p:nvSpPr>
          <p:cNvPr id="3" name="Text Placeholder 2">
            <a:extLst>
              <a:ext uri="{FF2B5EF4-FFF2-40B4-BE49-F238E27FC236}">
                <a16:creationId xmlns:a16="http://schemas.microsoft.com/office/drawing/2014/main" id="{553644EF-7D95-3247-896E-C3270A7A6247}"/>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1401681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F973B-FF21-8440-B286-AB245F9DF6E5}"/>
              </a:ext>
            </a:extLst>
          </p:cNvPr>
          <p:cNvSpPr>
            <a:spLocks noGrp="1"/>
          </p:cNvSpPr>
          <p:nvPr>
            <p:ph type="title"/>
          </p:nvPr>
        </p:nvSpPr>
        <p:spPr/>
        <p:txBody>
          <a:bodyPr/>
          <a:lstStyle/>
          <a:p>
            <a:r>
              <a:rPr lang="en-US" dirty="0"/>
              <a:t>Error</a:t>
            </a:r>
          </a:p>
        </p:txBody>
      </p:sp>
      <p:pic>
        <p:nvPicPr>
          <p:cNvPr id="7" name="Picture 6" descr="A screenshot of a computer&#10;&#10;Description automatically generated">
            <a:extLst>
              <a:ext uri="{FF2B5EF4-FFF2-40B4-BE49-F238E27FC236}">
                <a16:creationId xmlns:a16="http://schemas.microsoft.com/office/drawing/2014/main" id="{923238A3-1CD0-1943-B751-C48AD4AEB621}"/>
              </a:ext>
            </a:extLst>
          </p:cNvPr>
          <p:cNvPicPr>
            <a:picLocks noChangeAspect="1"/>
          </p:cNvPicPr>
          <p:nvPr/>
        </p:nvPicPr>
        <p:blipFill rotWithShape="1">
          <a:blip r:embed="rId2"/>
          <a:srcRect l="-196" t="28680" r="74681" b="43019"/>
          <a:stretch/>
        </p:blipFill>
        <p:spPr>
          <a:xfrm>
            <a:off x="943502" y="1444926"/>
            <a:ext cx="4565183" cy="2859656"/>
          </a:xfrm>
          <a:prstGeom prst="rect">
            <a:avLst/>
          </a:prstGeom>
        </p:spPr>
      </p:pic>
    </p:spTree>
    <p:extLst>
      <p:ext uri="{BB962C8B-B14F-4D97-AF65-F5344CB8AC3E}">
        <p14:creationId xmlns:p14="http://schemas.microsoft.com/office/powerpoint/2010/main" val="24049059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F973B-FF21-8440-B286-AB245F9DF6E5}"/>
              </a:ext>
            </a:extLst>
          </p:cNvPr>
          <p:cNvSpPr>
            <a:spLocks noGrp="1"/>
          </p:cNvSpPr>
          <p:nvPr>
            <p:ph type="title"/>
          </p:nvPr>
        </p:nvSpPr>
        <p:spPr/>
        <p:txBody>
          <a:bodyPr/>
          <a:lstStyle/>
          <a:p>
            <a:r>
              <a:rPr lang="en-US" dirty="0"/>
              <a:t>Error</a:t>
            </a:r>
          </a:p>
        </p:txBody>
      </p:sp>
      <p:pic>
        <p:nvPicPr>
          <p:cNvPr id="7" name="Picture 6" descr="A screenshot of a computer&#10;&#10;Description automatically generated">
            <a:extLst>
              <a:ext uri="{FF2B5EF4-FFF2-40B4-BE49-F238E27FC236}">
                <a16:creationId xmlns:a16="http://schemas.microsoft.com/office/drawing/2014/main" id="{923238A3-1CD0-1943-B751-C48AD4AEB621}"/>
              </a:ext>
            </a:extLst>
          </p:cNvPr>
          <p:cNvPicPr>
            <a:picLocks noChangeAspect="1"/>
          </p:cNvPicPr>
          <p:nvPr/>
        </p:nvPicPr>
        <p:blipFill rotWithShape="1">
          <a:blip r:embed="rId2"/>
          <a:srcRect l="-196" t="28680" r="74681" b="43019"/>
          <a:stretch/>
        </p:blipFill>
        <p:spPr>
          <a:xfrm>
            <a:off x="943502" y="1444926"/>
            <a:ext cx="4565183" cy="2859656"/>
          </a:xfrm>
          <a:prstGeom prst="rect">
            <a:avLst/>
          </a:prstGeom>
        </p:spPr>
      </p:pic>
      <p:pic>
        <p:nvPicPr>
          <p:cNvPr id="9" name="Picture 8">
            <a:extLst>
              <a:ext uri="{FF2B5EF4-FFF2-40B4-BE49-F238E27FC236}">
                <a16:creationId xmlns:a16="http://schemas.microsoft.com/office/drawing/2014/main" id="{817D645D-D1DA-5149-B304-B63AE0D47A8F}"/>
              </a:ext>
            </a:extLst>
          </p:cNvPr>
          <p:cNvPicPr>
            <a:picLocks noChangeAspect="1"/>
          </p:cNvPicPr>
          <p:nvPr/>
        </p:nvPicPr>
        <p:blipFill>
          <a:blip r:embed="rId3"/>
          <a:stretch>
            <a:fillRect/>
          </a:stretch>
        </p:blipFill>
        <p:spPr>
          <a:xfrm>
            <a:off x="1056909" y="3764341"/>
            <a:ext cx="4338367" cy="2892244"/>
          </a:xfrm>
          <a:prstGeom prst="rect">
            <a:avLst/>
          </a:prstGeom>
        </p:spPr>
      </p:pic>
    </p:spTree>
    <p:extLst>
      <p:ext uri="{BB962C8B-B14F-4D97-AF65-F5344CB8AC3E}">
        <p14:creationId xmlns:p14="http://schemas.microsoft.com/office/powerpoint/2010/main" val="24841976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F973B-FF21-8440-B286-AB245F9DF6E5}"/>
              </a:ext>
            </a:extLst>
          </p:cNvPr>
          <p:cNvSpPr>
            <a:spLocks noGrp="1"/>
          </p:cNvSpPr>
          <p:nvPr>
            <p:ph type="title"/>
          </p:nvPr>
        </p:nvSpPr>
        <p:spPr/>
        <p:txBody>
          <a:bodyPr/>
          <a:lstStyle/>
          <a:p>
            <a:r>
              <a:rPr lang="en-US" dirty="0"/>
              <a:t>Error</a:t>
            </a:r>
          </a:p>
        </p:txBody>
      </p:sp>
      <p:pic>
        <p:nvPicPr>
          <p:cNvPr id="5" name="Picture 4">
            <a:extLst>
              <a:ext uri="{FF2B5EF4-FFF2-40B4-BE49-F238E27FC236}">
                <a16:creationId xmlns:a16="http://schemas.microsoft.com/office/drawing/2014/main" id="{41EED1B3-5026-B946-9EB2-63EFE1141F08}"/>
              </a:ext>
            </a:extLst>
          </p:cNvPr>
          <p:cNvPicPr>
            <a:picLocks noChangeAspect="1"/>
          </p:cNvPicPr>
          <p:nvPr/>
        </p:nvPicPr>
        <p:blipFill>
          <a:blip r:embed="rId3"/>
          <a:stretch>
            <a:fillRect/>
          </a:stretch>
        </p:blipFill>
        <p:spPr>
          <a:xfrm>
            <a:off x="5663961" y="1444926"/>
            <a:ext cx="6528039" cy="4352026"/>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923238A3-1CD0-1943-B751-C48AD4AEB621}"/>
              </a:ext>
            </a:extLst>
          </p:cNvPr>
          <p:cNvPicPr>
            <a:picLocks noChangeAspect="1"/>
          </p:cNvPicPr>
          <p:nvPr/>
        </p:nvPicPr>
        <p:blipFill rotWithShape="1">
          <a:blip r:embed="rId4"/>
          <a:srcRect l="-196" t="28680" r="74681" b="43019"/>
          <a:stretch/>
        </p:blipFill>
        <p:spPr>
          <a:xfrm>
            <a:off x="943502" y="1444926"/>
            <a:ext cx="4565183" cy="2859656"/>
          </a:xfrm>
          <a:prstGeom prst="rect">
            <a:avLst/>
          </a:prstGeom>
        </p:spPr>
      </p:pic>
      <p:pic>
        <p:nvPicPr>
          <p:cNvPr id="9" name="Picture 8">
            <a:extLst>
              <a:ext uri="{FF2B5EF4-FFF2-40B4-BE49-F238E27FC236}">
                <a16:creationId xmlns:a16="http://schemas.microsoft.com/office/drawing/2014/main" id="{817D645D-D1DA-5149-B304-B63AE0D47A8F}"/>
              </a:ext>
            </a:extLst>
          </p:cNvPr>
          <p:cNvPicPr>
            <a:picLocks noChangeAspect="1"/>
          </p:cNvPicPr>
          <p:nvPr/>
        </p:nvPicPr>
        <p:blipFill>
          <a:blip r:embed="rId5"/>
          <a:stretch>
            <a:fillRect/>
          </a:stretch>
        </p:blipFill>
        <p:spPr>
          <a:xfrm>
            <a:off x="1056909" y="3764341"/>
            <a:ext cx="4338367" cy="2892244"/>
          </a:xfrm>
          <a:prstGeom prst="rect">
            <a:avLst/>
          </a:prstGeom>
        </p:spPr>
      </p:pic>
    </p:spTree>
    <p:extLst>
      <p:ext uri="{BB962C8B-B14F-4D97-AF65-F5344CB8AC3E}">
        <p14:creationId xmlns:p14="http://schemas.microsoft.com/office/powerpoint/2010/main" val="6332419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BA83D-3BBB-F049-B4F4-07DD203E5560}"/>
              </a:ext>
            </a:extLst>
          </p:cNvPr>
          <p:cNvSpPr>
            <a:spLocks noGrp="1"/>
          </p:cNvSpPr>
          <p:nvPr>
            <p:ph type="title"/>
          </p:nvPr>
        </p:nvSpPr>
        <p:spPr/>
        <p:txBody>
          <a:bodyPr/>
          <a:lstStyle/>
          <a:p>
            <a:r>
              <a:rPr lang="en-US" dirty="0"/>
              <a:t>Reducible error vs. Irreducible error</a:t>
            </a:r>
          </a:p>
        </p:txBody>
      </p:sp>
      <p:sp>
        <p:nvSpPr>
          <p:cNvPr id="3" name="Text Placeholder 2">
            <a:extLst>
              <a:ext uri="{FF2B5EF4-FFF2-40B4-BE49-F238E27FC236}">
                <a16:creationId xmlns:a16="http://schemas.microsoft.com/office/drawing/2014/main" id="{ECC2CEED-2A2D-C447-B2B7-1D4FB84B9C7D}"/>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198268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87786-7B86-3648-9217-B24DAD784430}"/>
              </a:ext>
            </a:extLst>
          </p:cNvPr>
          <p:cNvSpPr>
            <a:spLocks noGrp="1"/>
          </p:cNvSpPr>
          <p:nvPr>
            <p:ph type="title"/>
          </p:nvPr>
        </p:nvSpPr>
        <p:spPr/>
        <p:txBody>
          <a:bodyPr/>
          <a:lstStyle/>
          <a:p>
            <a:r>
              <a:rPr lang="en-US" dirty="0"/>
              <a:t>Inference, variable selection, prediction</a:t>
            </a:r>
          </a:p>
        </p:txBody>
      </p:sp>
      <p:sp>
        <p:nvSpPr>
          <p:cNvPr id="3" name="Text Placeholder 2">
            <a:extLst>
              <a:ext uri="{FF2B5EF4-FFF2-40B4-BE49-F238E27FC236}">
                <a16:creationId xmlns:a16="http://schemas.microsoft.com/office/drawing/2014/main" id="{A1E26029-5221-4946-8579-B21FBFACCEC5}"/>
              </a:ext>
            </a:extLst>
          </p:cNvPr>
          <p:cNvSpPr>
            <a:spLocks noGrp="1"/>
          </p:cNvSpPr>
          <p:nvPr>
            <p:ph type="body" idx="1"/>
          </p:nvPr>
        </p:nvSpPr>
        <p:spPr/>
        <p:txBody>
          <a:bodyPr/>
          <a:lstStyle/>
          <a:p>
            <a:r>
              <a:rPr lang="en-US" dirty="0"/>
              <a:t>Borrowing from data science! Lots of ecologists and evolutionary biologists use prediction and inference interchangeably (I think this is a mistake!)</a:t>
            </a:r>
          </a:p>
          <a:p>
            <a:endParaRPr lang="en-US" dirty="0"/>
          </a:p>
        </p:txBody>
      </p:sp>
    </p:spTree>
    <p:extLst>
      <p:ext uri="{BB962C8B-B14F-4D97-AF65-F5344CB8AC3E}">
        <p14:creationId xmlns:p14="http://schemas.microsoft.com/office/powerpoint/2010/main" val="29721576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62BE0-8427-564B-AA43-0400D175679A}"/>
              </a:ext>
            </a:extLst>
          </p:cNvPr>
          <p:cNvSpPr>
            <a:spLocks noGrp="1"/>
          </p:cNvSpPr>
          <p:nvPr>
            <p:ph type="title"/>
          </p:nvPr>
        </p:nvSpPr>
        <p:spPr/>
        <p:txBody>
          <a:bodyPr/>
          <a:lstStyle/>
          <a:p>
            <a:r>
              <a:rPr lang="en-US" dirty="0"/>
              <a:t>COFFEE</a:t>
            </a:r>
          </a:p>
        </p:txBody>
      </p:sp>
      <p:sp>
        <p:nvSpPr>
          <p:cNvPr id="3" name="Text Placeholder 2">
            <a:extLst>
              <a:ext uri="{FF2B5EF4-FFF2-40B4-BE49-F238E27FC236}">
                <a16:creationId xmlns:a16="http://schemas.microsoft.com/office/drawing/2014/main" id="{2572279A-6AAB-6646-900E-A7E70E40DA3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3789571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6810B-9D54-8649-B45E-170AACEB46EE}"/>
              </a:ext>
            </a:extLst>
          </p:cNvPr>
          <p:cNvSpPr>
            <a:spLocks noGrp="1"/>
          </p:cNvSpPr>
          <p:nvPr>
            <p:ph type="title"/>
          </p:nvPr>
        </p:nvSpPr>
        <p:spPr/>
        <p:txBody>
          <a:bodyPr>
            <a:normAutofit fontScale="90000"/>
          </a:bodyPr>
          <a:lstStyle/>
          <a:p>
            <a:r>
              <a:rPr lang="en-US" dirty="0"/>
              <a:t>What is a simulation, and why do I think it’s a good idea to know how to do these?</a:t>
            </a:r>
          </a:p>
        </p:txBody>
      </p:sp>
      <p:sp>
        <p:nvSpPr>
          <p:cNvPr id="3" name="Text Placeholder 2">
            <a:extLst>
              <a:ext uri="{FF2B5EF4-FFF2-40B4-BE49-F238E27FC236}">
                <a16:creationId xmlns:a16="http://schemas.microsoft.com/office/drawing/2014/main" id="{2588526E-EFB1-5240-A8CA-75991D3C6DAD}"/>
              </a:ext>
            </a:extLst>
          </p:cNvPr>
          <p:cNvSpPr>
            <a:spLocks noGrp="1"/>
          </p:cNvSpPr>
          <p:nvPr>
            <p:ph type="body" idx="1"/>
          </p:nvPr>
        </p:nvSpPr>
        <p:spPr/>
        <p:txBody>
          <a:bodyPr/>
          <a:lstStyle/>
          <a:p>
            <a:r>
              <a:rPr lang="en-US" dirty="0"/>
              <a:t>We are going to make up data.</a:t>
            </a:r>
          </a:p>
        </p:txBody>
      </p:sp>
    </p:spTree>
    <p:extLst>
      <p:ext uri="{BB962C8B-B14F-4D97-AF65-F5344CB8AC3E}">
        <p14:creationId xmlns:p14="http://schemas.microsoft.com/office/powerpoint/2010/main" val="17427505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262626"/>
              </a:buClr>
              <a:buSzPts val="3600"/>
              <a:buFont typeface="Century Gothic"/>
              <a:buNone/>
            </a:pPr>
            <a:r>
              <a:rPr lang="en-US"/>
              <a:t>Today we’re going to:</a:t>
            </a:r>
            <a:endParaRPr/>
          </a:p>
        </p:txBody>
      </p:sp>
      <p:sp>
        <p:nvSpPr>
          <p:cNvPr id="175" name="Google Shape;175;p2"/>
          <p:cNvSpPr txBox="1">
            <a:spLocks noGrp="1"/>
          </p:cNvSpPr>
          <p:nvPr>
            <p:ph type="body" idx="1"/>
          </p:nvPr>
        </p:nvSpPr>
        <p:spPr>
          <a:xfrm>
            <a:off x="2589212" y="2133600"/>
            <a:ext cx="8915400" cy="3777622"/>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800"/>
              <a:buChar char="🠶"/>
            </a:pPr>
            <a:r>
              <a:rPr lang="en-US"/>
              <a:t>Go over learning objectives of the class</a:t>
            </a:r>
            <a:endParaRPr/>
          </a:p>
          <a:p>
            <a:pPr marL="342900" lvl="0" indent="-342900" algn="l" rtl="0">
              <a:spcBef>
                <a:spcPts val="1000"/>
              </a:spcBef>
              <a:spcAft>
                <a:spcPts val="0"/>
              </a:spcAft>
              <a:buSzPts val="1800"/>
              <a:buChar char="🠶"/>
            </a:pPr>
            <a:r>
              <a:rPr lang="en-US"/>
              <a:t>Talk about the basic philosophy of (frequentist) statistics</a:t>
            </a:r>
            <a:endParaRPr/>
          </a:p>
          <a:p>
            <a:pPr marL="342900" lvl="0" indent="-342900" algn="l" rtl="0">
              <a:spcBef>
                <a:spcPts val="1000"/>
              </a:spcBef>
              <a:spcAft>
                <a:spcPts val="0"/>
              </a:spcAft>
              <a:buSzPts val="1800"/>
              <a:buChar char="🠶"/>
            </a:pPr>
            <a:r>
              <a:rPr lang="en-US"/>
              <a:t>Talk about the use of simulations, and the summative assessment</a:t>
            </a:r>
            <a:endParaRPr/>
          </a:p>
          <a:p>
            <a:pPr marL="342900" lvl="0" indent="-342900" algn="l" rtl="0">
              <a:spcBef>
                <a:spcPts val="1000"/>
              </a:spcBef>
              <a:spcAft>
                <a:spcPts val="0"/>
              </a:spcAft>
              <a:buSzPts val="1800"/>
              <a:buChar char="🠶"/>
            </a:pPr>
            <a:r>
              <a:rPr lang="en-US"/>
              <a:t>Interpret some methods sections of scientific papers in groups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6810B-9D54-8649-B45E-170AACEB46EE}"/>
              </a:ext>
            </a:extLst>
          </p:cNvPr>
          <p:cNvSpPr>
            <a:spLocks noGrp="1"/>
          </p:cNvSpPr>
          <p:nvPr>
            <p:ph type="title"/>
          </p:nvPr>
        </p:nvSpPr>
        <p:spPr/>
        <p:txBody>
          <a:bodyPr>
            <a:normAutofit fontScale="90000"/>
          </a:bodyPr>
          <a:lstStyle/>
          <a:p>
            <a:r>
              <a:rPr lang="en-US" dirty="0"/>
              <a:t>What is a simulation, and why do I think it’s a good idea to know how to do these?</a:t>
            </a:r>
          </a:p>
        </p:txBody>
      </p:sp>
      <p:sp>
        <p:nvSpPr>
          <p:cNvPr id="3" name="Text Placeholder 2">
            <a:extLst>
              <a:ext uri="{FF2B5EF4-FFF2-40B4-BE49-F238E27FC236}">
                <a16:creationId xmlns:a16="http://schemas.microsoft.com/office/drawing/2014/main" id="{2588526E-EFB1-5240-A8CA-75991D3C6DAD}"/>
              </a:ext>
            </a:extLst>
          </p:cNvPr>
          <p:cNvSpPr>
            <a:spLocks noGrp="1"/>
          </p:cNvSpPr>
          <p:nvPr>
            <p:ph type="body" idx="1"/>
          </p:nvPr>
        </p:nvSpPr>
        <p:spPr/>
        <p:txBody>
          <a:bodyPr/>
          <a:lstStyle/>
          <a:p>
            <a:r>
              <a:rPr lang="en-US" dirty="0"/>
              <a:t>We are going to make up data.</a:t>
            </a:r>
          </a:p>
          <a:p>
            <a:r>
              <a:rPr lang="en-US" dirty="0"/>
              <a:t>We’re actually going to make up tons of data.</a:t>
            </a:r>
          </a:p>
        </p:txBody>
      </p:sp>
    </p:spTree>
    <p:extLst>
      <p:ext uri="{BB962C8B-B14F-4D97-AF65-F5344CB8AC3E}">
        <p14:creationId xmlns:p14="http://schemas.microsoft.com/office/powerpoint/2010/main" val="10040043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6810B-9D54-8649-B45E-170AACEB46EE}"/>
              </a:ext>
            </a:extLst>
          </p:cNvPr>
          <p:cNvSpPr>
            <a:spLocks noGrp="1"/>
          </p:cNvSpPr>
          <p:nvPr>
            <p:ph type="title"/>
          </p:nvPr>
        </p:nvSpPr>
        <p:spPr/>
        <p:txBody>
          <a:bodyPr>
            <a:normAutofit fontScale="90000"/>
          </a:bodyPr>
          <a:lstStyle/>
          <a:p>
            <a:r>
              <a:rPr lang="en-US" dirty="0"/>
              <a:t>What is a simulation, and why do I think it’s a good idea to know how to do these?</a:t>
            </a:r>
          </a:p>
        </p:txBody>
      </p:sp>
      <p:sp>
        <p:nvSpPr>
          <p:cNvPr id="3" name="Text Placeholder 2">
            <a:extLst>
              <a:ext uri="{FF2B5EF4-FFF2-40B4-BE49-F238E27FC236}">
                <a16:creationId xmlns:a16="http://schemas.microsoft.com/office/drawing/2014/main" id="{2588526E-EFB1-5240-A8CA-75991D3C6DAD}"/>
              </a:ext>
            </a:extLst>
          </p:cNvPr>
          <p:cNvSpPr>
            <a:spLocks noGrp="1"/>
          </p:cNvSpPr>
          <p:nvPr>
            <p:ph type="body" idx="1"/>
          </p:nvPr>
        </p:nvSpPr>
        <p:spPr/>
        <p:txBody>
          <a:bodyPr/>
          <a:lstStyle/>
          <a:p>
            <a:r>
              <a:rPr lang="en-US" dirty="0"/>
              <a:t>We are going to make up data.</a:t>
            </a:r>
          </a:p>
          <a:p>
            <a:r>
              <a:rPr lang="en-US" dirty="0"/>
              <a:t>We’re actually going to make up tons of data.</a:t>
            </a:r>
          </a:p>
          <a:p>
            <a:r>
              <a:rPr lang="en-US" dirty="0"/>
              <a:t>Why is this okay?</a:t>
            </a:r>
          </a:p>
        </p:txBody>
      </p:sp>
    </p:spTree>
    <p:extLst>
      <p:ext uri="{BB962C8B-B14F-4D97-AF65-F5344CB8AC3E}">
        <p14:creationId xmlns:p14="http://schemas.microsoft.com/office/powerpoint/2010/main" val="13845766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6810B-9D54-8649-B45E-170AACEB46EE}"/>
              </a:ext>
            </a:extLst>
          </p:cNvPr>
          <p:cNvSpPr>
            <a:spLocks noGrp="1"/>
          </p:cNvSpPr>
          <p:nvPr>
            <p:ph type="title"/>
          </p:nvPr>
        </p:nvSpPr>
        <p:spPr/>
        <p:txBody>
          <a:bodyPr>
            <a:normAutofit fontScale="90000"/>
          </a:bodyPr>
          <a:lstStyle/>
          <a:p>
            <a:r>
              <a:rPr lang="en-US" dirty="0"/>
              <a:t>What is a simulation, and why do I think it’s a good idea to know how to do these?</a:t>
            </a:r>
          </a:p>
        </p:txBody>
      </p:sp>
      <p:sp>
        <p:nvSpPr>
          <p:cNvPr id="3" name="Text Placeholder 2">
            <a:extLst>
              <a:ext uri="{FF2B5EF4-FFF2-40B4-BE49-F238E27FC236}">
                <a16:creationId xmlns:a16="http://schemas.microsoft.com/office/drawing/2014/main" id="{2588526E-EFB1-5240-A8CA-75991D3C6DAD}"/>
              </a:ext>
            </a:extLst>
          </p:cNvPr>
          <p:cNvSpPr>
            <a:spLocks noGrp="1"/>
          </p:cNvSpPr>
          <p:nvPr>
            <p:ph type="body" idx="1"/>
          </p:nvPr>
        </p:nvSpPr>
        <p:spPr/>
        <p:txBody>
          <a:bodyPr/>
          <a:lstStyle/>
          <a:p>
            <a:r>
              <a:rPr lang="en-US" dirty="0"/>
              <a:t>We are going to make up data.</a:t>
            </a:r>
          </a:p>
          <a:p>
            <a:r>
              <a:rPr lang="en-US" dirty="0"/>
              <a:t>We’re actually going to make up tons of data.</a:t>
            </a:r>
          </a:p>
          <a:p>
            <a:r>
              <a:rPr lang="en-US" dirty="0"/>
              <a:t>Why is this okay?</a:t>
            </a:r>
          </a:p>
          <a:p>
            <a:r>
              <a:rPr lang="en-US" dirty="0"/>
              <a:t>What can we do with these data?</a:t>
            </a:r>
          </a:p>
          <a:p>
            <a:pPr marL="114300" indent="0">
              <a:buNone/>
            </a:pPr>
            <a:endParaRPr lang="en-US" dirty="0"/>
          </a:p>
        </p:txBody>
      </p:sp>
    </p:spTree>
    <p:extLst>
      <p:ext uri="{BB962C8B-B14F-4D97-AF65-F5344CB8AC3E}">
        <p14:creationId xmlns:p14="http://schemas.microsoft.com/office/powerpoint/2010/main" val="7116562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6810B-9D54-8649-B45E-170AACEB46EE}"/>
              </a:ext>
            </a:extLst>
          </p:cNvPr>
          <p:cNvSpPr>
            <a:spLocks noGrp="1"/>
          </p:cNvSpPr>
          <p:nvPr>
            <p:ph type="title"/>
          </p:nvPr>
        </p:nvSpPr>
        <p:spPr/>
        <p:txBody>
          <a:bodyPr>
            <a:normAutofit fontScale="90000"/>
          </a:bodyPr>
          <a:lstStyle/>
          <a:p>
            <a:r>
              <a:rPr lang="en-US" dirty="0"/>
              <a:t>What is a simulation, and why do I think it’s a good idea to know how to do these?</a:t>
            </a:r>
          </a:p>
        </p:txBody>
      </p:sp>
      <p:sp>
        <p:nvSpPr>
          <p:cNvPr id="3" name="Text Placeholder 2">
            <a:extLst>
              <a:ext uri="{FF2B5EF4-FFF2-40B4-BE49-F238E27FC236}">
                <a16:creationId xmlns:a16="http://schemas.microsoft.com/office/drawing/2014/main" id="{2588526E-EFB1-5240-A8CA-75991D3C6DAD}"/>
              </a:ext>
            </a:extLst>
          </p:cNvPr>
          <p:cNvSpPr>
            <a:spLocks noGrp="1"/>
          </p:cNvSpPr>
          <p:nvPr>
            <p:ph type="body" idx="1"/>
          </p:nvPr>
        </p:nvSpPr>
        <p:spPr/>
        <p:txBody>
          <a:bodyPr/>
          <a:lstStyle/>
          <a:p>
            <a:r>
              <a:rPr lang="en-US" dirty="0"/>
              <a:t>We are going to make up data.</a:t>
            </a:r>
          </a:p>
          <a:p>
            <a:r>
              <a:rPr lang="en-US" dirty="0"/>
              <a:t>We’re actually going to make up tons of data.</a:t>
            </a:r>
          </a:p>
          <a:p>
            <a:r>
              <a:rPr lang="en-US" dirty="0"/>
              <a:t>Why is this okay?</a:t>
            </a:r>
          </a:p>
          <a:p>
            <a:r>
              <a:rPr lang="en-US" dirty="0"/>
              <a:t>What can we do with these data?</a:t>
            </a:r>
          </a:p>
          <a:p>
            <a:r>
              <a:rPr lang="en-US" dirty="0"/>
              <a:t>Power analyses, description of expectations, null distributions, trials of analyses before we get the data</a:t>
            </a:r>
          </a:p>
          <a:p>
            <a:pPr marL="114300" indent="0">
              <a:buNone/>
            </a:pPr>
            <a:endParaRPr lang="en-US" dirty="0"/>
          </a:p>
        </p:txBody>
      </p:sp>
    </p:spTree>
    <p:extLst>
      <p:ext uri="{BB962C8B-B14F-4D97-AF65-F5344CB8AC3E}">
        <p14:creationId xmlns:p14="http://schemas.microsoft.com/office/powerpoint/2010/main" val="15677105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6810B-9D54-8649-B45E-170AACEB46EE}"/>
              </a:ext>
            </a:extLst>
          </p:cNvPr>
          <p:cNvSpPr>
            <a:spLocks noGrp="1"/>
          </p:cNvSpPr>
          <p:nvPr>
            <p:ph type="title"/>
          </p:nvPr>
        </p:nvSpPr>
        <p:spPr/>
        <p:txBody>
          <a:bodyPr>
            <a:normAutofit fontScale="90000"/>
          </a:bodyPr>
          <a:lstStyle/>
          <a:p>
            <a:r>
              <a:rPr lang="en-US" dirty="0"/>
              <a:t>What is a simulation, and why do I think it’s a good idea to know how to do these?</a:t>
            </a:r>
          </a:p>
        </p:txBody>
      </p:sp>
      <p:sp>
        <p:nvSpPr>
          <p:cNvPr id="3" name="Text Placeholder 2">
            <a:extLst>
              <a:ext uri="{FF2B5EF4-FFF2-40B4-BE49-F238E27FC236}">
                <a16:creationId xmlns:a16="http://schemas.microsoft.com/office/drawing/2014/main" id="{2588526E-EFB1-5240-A8CA-75991D3C6DAD}"/>
              </a:ext>
            </a:extLst>
          </p:cNvPr>
          <p:cNvSpPr>
            <a:spLocks noGrp="1"/>
          </p:cNvSpPr>
          <p:nvPr>
            <p:ph type="body" idx="1"/>
          </p:nvPr>
        </p:nvSpPr>
        <p:spPr/>
        <p:txBody>
          <a:bodyPr/>
          <a:lstStyle/>
          <a:p>
            <a:r>
              <a:rPr lang="en-US" dirty="0"/>
              <a:t>We are going to make up data.</a:t>
            </a:r>
          </a:p>
          <a:p>
            <a:r>
              <a:rPr lang="en-US" dirty="0"/>
              <a:t>We’re actually going to make up tons of data.</a:t>
            </a:r>
          </a:p>
          <a:p>
            <a:r>
              <a:rPr lang="en-US" dirty="0"/>
              <a:t>Why is this okay?</a:t>
            </a:r>
          </a:p>
          <a:p>
            <a:r>
              <a:rPr lang="en-US" dirty="0"/>
              <a:t>What can we do with these data?</a:t>
            </a:r>
          </a:p>
          <a:p>
            <a:r>
              <a:rPr lang="en-US" dirty="0"/>
              <a:t>Power analyses, description of expectations, null distributions, trials of analyses before we get the data</a:t>
            </a:r>
          </a:p>
          <a:p>
            <a:r>
              <a:rPr lang="en-US" dirty="0"/>
              <a:t>What can’t we do with these data?!</a:t>
            </a:r>
          </a:p>
        </p:txBody>
      </p:sp>
    </p:spTree>
    <p:extLst>
      <p:ext uri="{BB962C8B-B14F-4D97-AF65-F5344CB8AC3E}">
        <p14:creationId xmlns:p14="http://schemas.microsoft.com/office/powerpoint/2010/main" val="27767658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2BAF0-7654-3C4A-8DDA-86C3ECB3CC97}"/>
              </a:ext>
            </a:extLst>
          </p:cNvPr>
          <p:cNvSpPr>
            <a:spLocks noGrp="1"/>
          </p:cNvSpPr>
          <p:nvPr>
            <p:ph type="title"/>
          </p:nvPr>
        </p:nvSpPr>
        <p:spPr/>
        <p:txBody>
          <a:bodyPr/>
          <a:lstStyle/>
          <a:p>
            <a:r>
              <a:rPr lang="en-US" dirty="0"/>
              <a:t>How to read a methods section (which is a good intro to how to write one!)</a:t>
            </a:r>
          </a:p>
        </p:txBody>
      </p:sp>
      <p:sp>
        <p:nvSpPr>
          <p:cNvPr id="3" name="Text Placeholder 2">
            <a:extLst>
              <a:ext uri="{FF2B5EF4-FFF2-40B4-BE49-F238E27FC236}">
                <a16:creationId xmlns:a16="http://schemas.microsoft.com/office/drawing/2014/main" id="{05D13916-B6C5-244C-825E-FAC78D3324A0}"/>
              </a:ext>
            </a:extLst>
          </p:cNvPr>
          <p:cNvSpPr>
            <a:spLocks noGrp="1"/>
          </p:cNvSpPr>
          <p:nvPr>
            <p:ph type="body" idx="1"/>
          </p:nvPr>
        </p:nvSpPr>
        <p:spPr/>
        <p:txBody>
          <a:bodyPr/>
          <a:lstStyle/>
          <a:p>
            <a:r>
              <a:rPr lang="en-US" dirty="0"/>
              <a:t>We’re going to spend an hour doing this:</a:t>
            </a:r>
          </a:p>
          <a:p>
            <a:r>
              <a:rPr lang="en-US" dirty="0"/>
              <a:t>You can work in groups if you like, or alone if you like.</a:t>
            </a:r>
          </a:p>
          <a:p>
            <a:r>
              <a:rPr lang="en-US" dirty="0"/>
              <a:t>I want you to read this paper </a:t>
            </a:r>
            <a:r>
              <a:rPr lang="en-US" dirty="0">
                <a:hlinkClick r:id="rId2"/>
              </a:rPr>
              <a:t>https://onlinelibrary.wiley.com/doi/full/10.1002/ece3.3987</a:t>
            </a:r>
            <a:r>
              <a:rPr lang="en-US" dirty="0"/>
              <a:t> (surprise, it’s one of my papers!) and write out, step by step (approximately 10 steps) what we did and how. </a:t>
            </a:r>
          </a:p>
          <a:p>
            <a:r>
              <a:rPr lang="en-US" dirty="0"/>
              <a:t>You don’t need to understand every step, but some will be more universal than others!</a:t>
            </a:r>
          </a:p>
          <a:p>
            <a:r>
              <a:rPr lang="en-US" dirty="0"/>
              <a:t>This will be an assignment (on a paper of your choosing) due week 7.</a:t>
            </a:r>
          </a:p>
        </p:txBody>
      </p:sp>
      <p:pic>
        <p:nvPicPr>
          <p:cNvPr id="5" name="Picture 4" descr="A qr code with a few black squares&#10;&#10;Description automatically generated">
            <a:extLst>
              <a:ext uri="{FF2B5EF4-FFF2-40B4-BE49-F238E27FC236}">
                <a16:creationId xmlns:a16="http://schemas.microsoft.com/office/drawing/2014/main" id="{221F0154-2F58-5445-9E78-B7E24396C290}"/>
              </a:ext>
            </a:extLst>
          </p:cNvPr>
          <p:cNvPicPr>
            <a:picLocks noChangeAspect="1"/>
          </p:cNvPicPr>
          <p:nvPr/>
        </p:nvPicPr>
        <p:blipFill>
          <a:blip r:embed="rId3"/>
          <a:stretch>
            <a:fillRect/>
          </a:stretch>
        </p:blipFill>
        <p:spPr>
          <a:xfrm>
            <a:off x="146269" y="4502807"/>
            <a:ext cx="2355193" cy="2355193"/>
          </a:xfrm>
          <a:prstGeom prst="rect">
            <a:avLst/>
          </a:prstGeom>
        </p:spPr>
      </p:pic>
      <p:sp>
        <p:nvSpPr>
          <p:cNvPr id="6" name="TextBox 5">
            <a:extLst>
              <a:ext uri="{FF2B5EF4-FFF2-40B4-BE49-F238E27FC236}">
                <a16:creationId xmlns:a16="http://schemas.microsoft.com/office/drawing/2014/main" id="{6999DD06-719F-D94B-87AA-B73FF780A218}"/>
              </a:ext>
            </a:extLst>
          </p:cNvPr>
          <p:cNvSpPr txBox="1"/>
          <p:nvPr/>
        </p:nvSpPr>
        <p:spPr>
          <a:xfrm>
            <a:off x="3048000" y="6233890"/>
            <a:ext cx="1975945" cy="307777"/>
          </a:xfrm>
          <a:prstGeom prst="rect">
            <a:avLst/>
          </a:prstGeom>
          <a:noFill/>
          <a:ln>
            <a:solidFill>
              <a:schemeClr val="accent1"/>
            </a:solidFill>
          </a:ln>
        </p:spPr>
        <p:txBody>
          <a:bodyPr wrap="square" rtlCol="0">
            <a:spAutoFit/>
          </a:bodyPr>
          <a:lstStyle/>
          <a:p>
            <a:pPr algn="ctr"/>
            <a:r>
              <a:rPr lang="en-US" dirty="0"/>
              <a:t>Find the paper here!</a:t>
            </a:r>
          </a:p>
        </p:txBody>
      </p:sp>
      <p:cxnSp>
        <p:nvCxnSpPr>
          <p:cNvPr id="8" name="Straight Arrow Connector 7">
            <a:extLst>
              <a:ext uri="{FF2B5EF4-FFF2-40B4-BE49-F238E27FC236}">
                <a16:creationId xmlns:a16="http://schemas.microsoft.com/office/drawing/2014/main" id="{C50213B7-51AA-1B4D-8B98-87AB0619200B}"/>
              </a:ext>
            </a:extLst>
          </p:cNvPr>
          <p:cNvCxnSpPr>
            <a:cxnSpLocks/>
            <a:stCxn id="6" idx="1"/>
          </p:cNvCxnSpPr>
          <p:nvPr/>
        </p:nvCxnSpPr>
        <p:spPr>
          <a:xfrm flipH="1" flipV="1">
            <a:off x="2459422" y="5836219"/>
            <a:ext cx="588578" cy="5515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25213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3"/>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262626"/>
              </a:buClr>
              <a:buSzPts val="3600"/>
              <a:buFont typeface="Century Gothic"/>
              <a:buNone/>
            </a:pPr>
            <a:r>
              <a:rPr lang="en-US"/>
              <a:t>All models are wrong, but some are useful – George Box</a:t>
            </a:r>
            <a:endParaRPr/>
          </a:p>
        </p:txBody>
      </p:sp>
      <p:sp>
        <p:nvSpPr>
          <p:cNvPr id="181" name="Google Shape;181;p3"/>
          <p:cNvSpPr txBox="1">
            <a:spLocks noGrp="1"/>
          </p:cNvSpPr>
          <p:nvPr>
            <p:ph type="body" idx="1"/>
          </p:nvPr>
        </p:nvSpPr>
        <p:spPr>
          <a:xfrm>
            <a:off x="2589212" y="2133600"/>
            <a:ext cx="8915400" cy="3777622"/>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800"/>
              <a:buChar char="🠶"/>
            </a:pPr>
            <a:r>
              <a:rPr lang="en-US"/>
              <a:t>When do we use statistics?</a:t>
            </a:r>
            <a:endParaRPr/>
          </a:p>
          <a:p>
            <a:pPr marL="342900" lvl="0" indent="-342900" algn="l" rtl="0">
              <a:spcBef>
                <a:spcPts val="1000"/>
              </a:spcBef>
              <a:spcAft>
                <a:spcPts val="0"/>
              </a:spcAft>
              <a:buSzPts val="1800"/>
              <a:buChar char="🠶"/>
            </a:pPr>
            <a:r>
              <a:rPr lang="en-US"/>
              <a:t>What can they tell us?</a:t>
            </a:r>
            <a:endParaRPr/>
          </a:p>
          <a:p>
            <a:pPr marL="342900" lvl="0" indent="-342900" algn="l" rtl="0">
              <a:spcBef>
                <a:spcPts val="1000"/>
              </a:spcBef>
              <a:spcAft>
                <a:spcPts val="0"/>
              </a:spcAft>
              <a:buSzPts val="1800"/>
              <a:buChar char="🠶"/>
            </a:pPr>
            <a:r>
              <a:rPr lang="en-US"/>
              <a:t>When do they lead us astray?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4"/>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262626"/>
              </a:buClr>
              <a:buSzPts val="3600"/>
              <a:buFont typeface="Century Gothic"/>
              <a:buNone/>
            </a:pPr>
            <a:r>
              <a:rPr lang="en-US"/>
              <a:t>Lies, damned lies and statistics – Mark Twain (or possibly Benjamin Disraeli)</a:t>
            </a:r>
            <a:endParaRPr/>
          </a:p>
        </p:txBody>
      </p:sp>
      <p:sp>
        <p:nvSpPr>
          <p:cNvPr id="187" name="Google Shape;187;p4"/>
          <p:cNvSpPr txBox="1">
            <a:spLocks noGrp="1"/>
          </p:cNvSpPr>
          <p:nvPr>
            <p:ph type="body" idx="1"/>
          </p:nvPr>
        </p:nvSpPr>
        <p:spPr>
          <a:xfrm>
            <a:off x="2589212" y="2133600"/>
            <a:ext cx="8915400" cy="3777622"/>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800"/>
              <a:buChar char="🠶"/>
            </a:pPr>
            <a:r>
              <a:rPr lang="en-US"/>
              <a:t>Why are you in this class?</a:t>
            </a:r>
            <a:endParaRPr/>
          </a:p>
          <a:p>
            <a:pPr marL="342900" lvl="0" indent="-342900" algn="l" rtl="0">
              <a:spcBef>
                <a:spcPts val="1000"/>
              </a:spcBef>
              <a:spcAft>
                <a:spcPts val="0"/>
              </a:spcAft>
              <a:buSzPts val="1800"/>
              <a:buChar char="🠶"/>
            </a:pPr>
            <a:r>
              <a:rPr lang="en-US"/>
              <a:t>What do you hope to gain?</a:t>
            </a:r>
            <a:endParaRPr/>
          </a:p>
          <a:p>
            <a:pPr marL="342900" lvl="0" indent="-342900" algn="l" rtl="0">
              <a:spcBef>
                <a:spcPts val="1000"/>
              </a:spcBef>
              <a:spcAft>
                <a:spcPts val="0"/>
              </a:spcAft>
              <a:buSzPts val="1800"/>
              <a:buChar char="🠶"/>
            </a:pPr>
            <a:r>
              <a:rPr lang="en-US"/>
              <a:t>What are your concerns about this class?</a:t>
            </a:r>
            <a:endParaRPr/>
          </a:p>
          <a:p>
            <a:pPr marL="342900" lvl="0" indent="-342900" algn="l" rtl="0">
              <a:spcBef>
                <a:spcPts val="1000"/>
              </a:spcBef>
              <a:spcAft>
                <a:spcPts val="0"/>
              </a:spcAft>
              <a:buSzPts val="1800"/>
              <a:buChar char="🠶"/>
            </a:pPr>
            <a:r>
              <a:rPr lang="en-US"/>
              <a:t>What are your concerns about statistics generally?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5"/>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262626"/>
              </a:buClr>
              <a:buSzPts val="3600"/>
              <a:buFont typeface="Century Gothic"/>
              <a:buNone/>
            </a:pPr>
            <a:r>
              <a:rPr lang="en-US"/>
              <a:t>Learning Objectives</a:t>
            </a:r>
            <a:endParaRPr/>
          </a:p>
        </p:txBody>
      </p:sp>
      <p:sp>
        <p:nvSpPr>
          <p:cNvPr id="193" name="Google Shape;193;p5"/>
          <p:cNvSpPr txBox="1">
            <a:spLocks noGrp="1"/>
          </p:cNvSpPr>
          <p:nvPr>
            <p:ph type="body" idx="1"/>
          </p:nvPr>
        </p:nvSpPr>
        <p:spPr>
          <a:xfrm>
            <a:off x="2589212" y="2133600"/>
            <a:ext cx="8915400" cy="3777622"/>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800"/>
              <a:buFont typeface="Arial"/>
              <a:buChar char="•"/>
            </a:pPr>
            <a:r>
              <a:rPr lang="en-US" b="0" i="0">
                <a:solidFill>
                  <a:srgbClr val="1F2328"/>
                </a:solidFill>
              </a:rPr>
              <a:t>General statistical literacy - can you read a paper and feel confident that you know what they did, or even better, how to do what they did?</a:t>
            </a:r>
            <a:endParaRPr/>
          </a:p>
          <a:p>
            <a:pPr marL="342900" lvl="0" indent="-342900" algn="l" rtl="0">
              <a:spcBef>
                <a:spcPts val="1000"/>
              </a:spcBef>
              <a:spcAft>
                <a:spcPts val="0"/>
              </a:spcAft>
              <a:buSzPts val="1800"/>
              <a:buFont typeface="Arial"/>
              <a:buChar char="•"/>
            </a:pPr>
            <a:r>
              <a:rPr lang="en-US" b="0" i="0">
                <a:solidFill>
                  <a:srgbClr val="1F2328"/>
                </a:solidFill>
              </a:rPr>
              <a:t>Phenomenological understanding of how distributions come to be. Why do we expect data to look this way? How do you expect your data to look?</a:t>
            </a:r>
            <a:endParaRPr/>
          </a:p>
          <a:p>
            <a:pPr marL="342900" lvl="0" indent="-342900" algn="l" rtl="0">
              <a:spcBef>
                <a:spcPts val="1000"/>
              </a:spcBef>
              <a:spcAft>
                <a:spcPts val="0"/>
              </a:spcAft>
              <a:buSzPts val="1800"/>
              <a:buFont typeface="Arial"/>
              <a:buChar char="•"/>
            </a:pPr>
            <a:r>
              <a:rPr lang="en-US" b="0" i="0">
                <a:solidFill>
                  <a:srgbClr val="1F2328"/>
                </a:solidFill>
              </a:rPr>
              <a:t>Writing skills - how do we describe statistical methods? How should we report results?</a:t>
            </a:r>
            <a:endParaRPr/>
          </a:p>
          <a:p>
            <a:pPr marL="342900" lvl="0" indent="-342900" algn="l" rtl="0">
              <a:spcBef>
                <a:spcPts val="1000"/>
              </a:spcBef>
              <a:spcAft>
                <a:spcPts val="0"/>
              </a:spcAft>
              <a:buSzPts val="1800"/>
              <a:buFont typeface="Arial"/>
              <a:buChar char="•"/>
            </a:pPr>
            <a:r>
              <a:rPr lang="en-US" b="0" i="0">
                <a:solidFill>
                  <a:srgbClr val="1F2328"/>
                </a:solidFill>
              </a:rPr>
              <a:t>Some level of comfort coding in R, or, finding R code and applying it.</a:t>
            </a:r>
            <a:endParaRPr/>
          </a:p>
          <a:p>
            <a:pPr marL="342900" lvl="0" indent="-342900" algn="l" rtl="0">
              <a:spcBef>
                <a:spcPts val="1000"/>
              </a:spcBef>
              <a:spcAft>
                <a:spcPts val="0"/>
              </a:spcAft>
              <a:buSzPts val="1800"/>
              <a:buFont typeface="Arial"/>
              <a:buChar char="•"/>
            </a:pPr>
            <a:r>
              <a:rPr lang="en-US" b="0" i="0">
                <a:solidFill>
                  <a:srgbClr val="1F2328"/>
                </a:solidFill>
              </a:rPr>
              <a:t>The application of specific statistical methods, and R, to a question you would like to answer</a:t>
            </a:r>
            <a:endParaRPr/>
          </a:p>
          <a:p>
            <a:pPr marL="342900" lvl="0" indent="-228600" algn="l" rtl="0">
              <a:spcBef>
                <a:spcPts val="1000"/>
              </a:spcBef>
              <a:spcAft>
                <a:spcPts val="0"/>
              </a:spcAft>
              <a:buSzPts val="1800"/>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6"/>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262626"/>
              </a:buClr>
              <a:buSzPts val="3600"/>
              <a:buFont typeface="Century Gothic"/>
              <a:buNone/>
            </a:pPr>
            <a:r>
              <a:rPr lang="en-US"/>
              <a:t>This course is not:</a:t>
            </a:r>
            <a:endParaRPr/>
          </a:p>
        </p:txBody>
      </p:sp>
      <p:sp>
        <p:nvSpPr>
          <p:cNvPr id="199" name="Google Shape;199;p6"/>
          <p:cNvSpPr txBox="1">
            <a:spLocks noGrp="1"/>
          </p:cNvSpPr>
          <p:nvPr>
            <p:ph type="body" idx="1"/>
          </p:nvPr>
        </p:nvSpPr>
        <p:spPr>
          <a:xfrm>
            <a:off x="2589212" y="2133600"/>
            <a:ext cx="8915400" cy="3777622"/>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800"/>
              <a:buChar char="🠶"/>
            </a:pPr>
            <a:r>
              <a:rPr lang="en-US"/>
              <a:t>Where you’re going to memorize all the different tests, parametric and non-parametric.</a:t>
            </a:r>
            <a:endParaRPr/>
          </a:p>
          <a:p>
            <a:pPr marL="342900" lvl="0" indent="-342900" algn="l" rtl="0">
              <a:spcBef>
                <a:spcPts val="1000"/>
              </a:spcBef>
              <a:spcAft>
                <a:spcPts val="0"/>
              </a:spcAft>
              <a:buSzPts val="1800"/>
              <a:buChar char="🠶"/>
            </a:pPr>
            <a:r>
              <a:rPr lang="en-US"/>
              <a:t>Where you’re going to have to do any statistics *by hand*</a:t>
            </a:r>
            <a:endParaRPr/>
          </a:p>
          <a:p>
            <a:pPr marL="342900" lvl="0" indent="-342900" algn="l" rtl="0">
              <a:spcBef>
                <a:spcPts val="1000"/>
              </a:spcBef>
              <a:spcAft>
                <a:spcPts val="0"/>
              </a:spcAft>
              <a:buSzPts val="1800"/>
              <a:buChar char="🠶"/>
            </a:pPr>
            <a:r>
              <a:rPr lang="en-US"/>
              <a:t>Where you’re going to be asked to write any code without the use of the internet, or even chatGPT (although we will definitely talk about reasons to be cautious with this!)</a:t>
            </a:r>
            <a:endParaRPr/>
          </a:p>
          <a:p>
            <a:pPr marL="342900" lvl="0" indent="-342900" algn="l" rtl="0">
              <a:spcBef>
                <a:spcPts val="1000"/>
              </a:spcBef>
              <a:spcAft>
                <a:spcPts val="0"/>
              </a:spcAft>
              <a:buSzPts val="1800"/>
              <a:buChar char="🠶"/>
            </a:pPr>
            <a:r>
              <a:rPr lang="en-US"/>
              <a:t>A place where you’re expected to be perfect, know all the things, or be right all the time – I’m just hoping to move the distribution of your knowledge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67414-1CB8-164C-8981-E4D6824B5D31}"/>
              </a:ext>
            </a:extLst>
          </p:cNvPr>
          <p:cNvSpPr>
            <a:spLocks noGrp="1"/>
          </p:cNvSpPr>
          <p:nvPr>
            <p:ph type="title"/>
          </p:nvPr>
        </p:nvSpPr>
        <p:spPr/>
        <p:txBody>
          <a:bodyPr/>
          <a:lstStyle/>
          <a:p>
            <a:r>
              <a:rPr lang="en-US" dirty="0"/>
              <a:t>What is a model?</a:t>
            </a:r>
          </a:p>
        </p:txBody>
      </p:sp>
      <p:sp>
        <p:nvSpPr>
          <p:cNvPr id="3" name="Text Placeholder 2">
            <a:extLst>
              <a:ext uri="{FF2B5EF4-FFF2-40B4-BE49-F238E27FC236}">
                <a16:creationId xmlns:a16="http://schemas.microsoft.com/office/drawing/2014/main" id="{D70BF554-5BAF-FB41-A86F-B5DDB4C8C4F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2015804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7"/>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262626"/>
              </a:buClr>
              <a:buSzPts val="3600"/>
              <a:buFont typeface="Century Gothic"/>
              <a:buNone/>
            </a:pPr>
            <a:r>
              <a:rPr lang="en-US"/>
              <a:t>Linear models</a:t>
            </a:r>
            <a:endParaRPr/>
          </a:p>
        </p:txBody>
      </p:sp>
      <p:sp>
        <p:nvSpPr>
          <p:cNvPr id="205" name="Google Shape;205;p7"/>
          <p:cNvSpPr txBox="1">
            <a:spLocks noGrp="1"/>
          </p:cNvSpPr>
          <p:nvPr>
            <p:ph type="body" idx="1"/>
          </p:nvPr>
        </p:nvSpPr>
        <p:spPr>
          <a:xfrm>
            <a:off x="2589212" y="2133600"/>
            <a:ext cx="8915400" cy="3777622"/>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800"/>
              <a:buChar char="🠶"/>
            </a:pPr>
            <a:r>
              <a:rPr lang="en-US"/>
              <a:t>Most statistical tests are special cases of a linear model</a:t>
            </a:r>
            <a:endParaRPr/>
          </a:p>
          <a:p>
            <a:pPr marL="342900" lvl="0" indent="-342900" algn="l" rtl="0">
              <a:spcBef>
                <a:spcPts val="1000"/>
              </a:spcBef>
              <a:spcAft>
                <a:spcPts val="0"/>
              </a:spcAft>
              <a:buSzPts val="1800"/>
              <a:buChar char="🠶"/>
            </a:pPr>
            <a:r>
              <a:rPr lang="en-US"/>
              <a:t>Once you understand a linear model, you can work out the appropriate test</a:t>
            </a:r>
            <a:endParaRPr/>
          </a:p>
        </p:txBody>
      </p:sp>
      <p:pic>
        <p:nvPicPr>
          <p:cNvPr id="3" name="Picture 2" descr="A black background with a black square&#10;&#10;Description automatically generated with medium confidence">
            <a:extLst>
              <a:ext uri="{FF2B5EF4-FFF2-40B4-BE49-F238E27FC236}">
                <a16:creationId xmlns:a16="http://schemas.microsoft.com/office/drawing/2014/main" id="{0885251C-0FCA-CC44-BE46-CCFDF279A5E8}"/>
              </a:ext>
            </a:extLst>
          </p:cNvPr>
          <p:cNvPicPr>
            <a:picLocks noChangeAspect="1"/>
          </p:cNvPicPr>
          <p:nvPr/>
        </p:nvPicPr>
        <p:blipFill>
          <a:blip r:embed="rId3"/>
          <a:stretch>
            <a:fillRect/>
          </a:stretch>
        </p:blipFill>
        <p:spPr>
          <a:xfrm>
            <a:off x="3843548" y="2808000"/>
            <a:ext cx="5399999" cy="40500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8"/>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262626"/>
              </a:buClr>
              <a:buSzPts val="3600"/>
              <a:buFont typeface="Century Gothic"/>
              <a:buNone/>
            </a:pPr>
            <a:r>
              <a:rPr lang="en-US"/>
              <a:t>Linear models</a:t>
            </a:r>
            <a:endParaRPr/>
          </a:p>
        </p:txBody>
      </p:sp>
      <p:sp>
        <p:nvSpPr>
          <p:cNvPr id="214" name="Google Shape;214;p8"/>
          <p:cNvSpPr txBox="1">
            <a:spLocks noGrp="1"/>
          </p:cNvSpPr>
          <p:nvPr>
            <p:ph type="body" idx="1"/>
          </p:nvPr>
        </p:nvSpPr>
        <p:spPr>
          <a:xfrm>
            <a:off x="2589212" y="2133600"/>
            <a:ext cx="8915400" cy="3777622"/>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SzPts val="1800"/>
              <a:buChar char="🠶"/>
            </a:pPr>
            <a:r>
              <a:rPr lang="en-US"/>
              <a:t>Another way to think about this is, what do I think the underlying distributions of each data set is here?</a:t>
            </a:r>
            <a:endParaRPr/>
          </a:p>
        </p:txBody>
      </p:sp>
      <p:sp>
        <p:nvSpPr>
          <p:cNvPr id="215" name="Google Shape;215;p8"/>
          <p:cNvSpPr/>
          <p:nvPr/>
        </p:nvSpPr>
        <p:spPr>
          <a:xfrm>
            <a:off x="7463481" y="4547286"/>
            <a:ext cx="766119" cy="259492"/>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a:ea typeface="Century Gothic"/>
              <a:cs typeface="Century Gothic"/>
              <a:sym typeface="Century Gothic"/>
            </a:endParaRPr>
          </a:p>
        </p:txBody>
      </p:sp>
      <p:pic>
        <p:nvPicPr>
          <p:cNvPr id="216" name="Google Shape;216;p8"/>
          <p:cNvPicPr preferRelativeResize="0"/>
          <p:nvPr/>
        </p:nvPicPr>
        <p:blipFill rotWithShape="1">
          <a:blip r:embed="rId3">
            <a:alphaModFix/>
          </a:blip>
          <a:srcRect t="15491" r="3395" b="12709"/>
          <a:stretch/>
        </p:blipFill>
        <p:spPr>
          <a:xfrm>
            <a:off x="2997200" y="2878666"/>
            <a:ext cx="7078133" cy="3507135"/>
          </a:xfrm>
          <a:prstGeom prst="rect">
            <a:avLst/>
          </a:prstGeom>
          <a:noFill/>
          <a:ln>
            <a:noFill/>
          </a:ln>
        </p:spPr>
      </p:pic>
    </p:spTree>
  </p:cSld>
  <p:clrMapOvr>
    <a:masterClrMapping/>
  </p:clrMapOvr>
</p:sld>
</file>

<file path=ppt/theme/theme1.xml><?xml version="1.0" encoding="utf-8"?>
<a:theme xmlns:a="http://schemas.openxmlformats.org/drawingml/2006/main" name="Wisp">
  <a:themeElements>
    <a:clrScheme name="Wisp">
      <a:dk1>
        <a:srgbClr val="000000"/>
      </a:dk1>
      <a:lt1>
        <a:srgbClr val="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TotalTime>
  <Words>1056</Words>
  <Application>Microsoft Macintosh PowerPoint</Application>
  <PresentationFormat>Widescreen</PresentationFormat>
  <Paragraphs>86</Paragraphs>
  <Slides>25</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Century Gothic</vt:lpstr>
      <vt:lpstr>Calibri</vt:lpstr>
      <vt:lpstr>Noto Sans Symbols</vt:lpstr>
      <vt:lpstr>Arial</vt:lpstr>
      <vt:lpstr>Wisp</vt:lpstr>
      <vt:lpstr>Welcome to Biol 5081</vt:lpstr>
      <vt:lpstr>Today we’re going to:</vt:lpstr>
      <vt:lpstr>All models are wrong, but some are useful – George Box</vt:lpstr>
      <vt:lpstr>Lies, damned lies and statistics – Mark Twain (or possibly Benjamin Disraeli)</vt:lpstr>
      <vt:lpstr>Learning Objectives</vt:lpstr>
      <vt:lpstr>This course is not:</vt:lpstr>
      <vt:lpstr>What is a model?</vt:lpstr>
      <vt:lpstr>Linear models</vt:lpstr>
      <vt:lpstr>Linear models</vt:lpstr>
      <vt:lpstr>Linear models</vt:lpstr>
      <vt:lpstr>PowerPoint Presentation</vt:lpstr>
      <vt:lpstr>What’s missing in the data?!</vt:lpstr>
      <vt:lpstr>Error</vt:lpstr>
      <vt:lpstr>Error</vt:lpstr>
      <vt:lpstr>Error</vt:lpstr>
      <vt:lpstr>Reducible error vs. Irreducible error</vt:lpstr>
      <vt:lpstr>Inference, variable selection, prediction</vt:lpstr>
      <vt:lpstr>COFFEE</vt:lpstr>
      <vt:lpstr>What is a simulation, and why do I think it’s a good idea to know how to do these?</vt:lpstr>
      <vt:lpstr>What is a simulation, and why do I think it’s a good idea to know how to do these?</vt:lpstr>
      <vt:lpstr>What is a simulation, and why do I think it’s a good idea to know how to do these?</vt:lpstr>
      <vt:lpstr>What is a simulation, and why do I think it’s a good idea to know how to do these?</vt:lpstr>
      <vt:lpstr>What is a simulation, and why do I think it’s a good idea to know how to do these?</vt:lpstr>
      <vt:lpstr>What is a simulation, and why do I think it’s a good idea to know how to do these?</vt:lpstr>
      <vt:lpstr>How to read a methods section (which is a good intro to how to write one!)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Biol 5081</dc:title>
  <dc:creator>Eryn McFarlane</dc:creator>
  <cp:lastModifiedBy>Eryn McFarlane</cp:lastModifiedBy>
  <cp:revision>4</cp:revision>
  <dcterms:created xsi:type="dcterms:W3CDTF">2024-07-25T16:12:17Z</dcterms:created>
  <dcterms:modified xsi:type="dcterms:W3CDTF">2024-08-09T15:41:30Z</dcterms:modified>
</cp:coreProperties>
</file>