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70" r:id="rId5"/>
    <p:sldId id="271" r:id="rId6"/>
    <p:sldId id="273" r:id="rId7"/>
    <p:sldId id="272" r:id="rId8"/>
    <p:sldId id="268" r:id="rId9"/>
    <p:sldId id="262" r:id="rId10"/>
    <p:sldId id="264" r:id="rId11"/>
    <p:sldId id="265" r:id="rId12"/>
    <p:sldId id="269" r:id="rId13"/>
    <p:sldId id="258" r:id="rId14"/>
    <p:sldId id="259" r:id="rId15"/>
    <p:sldId id="261" r:id="rId16"/>
    <p:sldId id="263" r:id="rId17"/>
    <p:sldId id="266" r:id="rId18"/>
    <p:sldId id="267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2"/>
    <p:restoredTop sz="86180"/>
  </p:normalViewPr>
  <p:slideViewPr>
    <p:cSldViewPr snapToGrid="0" snapToObjects="1">
      <p:cViewPr varScale="1">
        <p:scale>
          <a:sx n="103" d="100"/>
          <a:sy n="103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draw these prediction graphs more than once during this class – we’re not going for perfect, we’re going for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151-74E3-0B42-AAE0-08C2747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A466-6212-3B4A-B660-03A3E09AD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B4C-16A5-3B4F-8C77-DF42D40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A6A3-2896-5842-80C0-8BFF5C0A8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C78-377B-6446-8BAB-98FDCB3F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A12-40A2-4043-834F-B44A5FBE5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many?’</a:t>
            </a:r>
          </a:p>
        </p:txBody>
      </p:sp>
    </p:spTree>
    <p:extLst>
      <p:ext uri="{BB962C8B-B14F-4D97-AF65-F5344CB8AC3E}">
        <p14:creationId xmlns:p14="http://schemas.microsoft.com/office/powerpoint/2010/main" val="14338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87A-B3E1-894D-82B6-EF352D99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and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EA26-91DC-E74E-9634-E71BE03EB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2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1C0-F5AB-C94A-90CA-8D726B3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A58F-C711-DC47-A18D-4371ADE46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F630-48EE-114C-9E4D-9553E22C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CBFD6-742C-AA4F-B03C-5ED096330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2544-489E-714A-BD30-22574C74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2707-76E6-F243-8B36-627D41B5D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729A-A69E-2D47-BCCB-09B7F1D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and Dirichlet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1A54-83DF-EB46-8AAB-7355B9F4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BEA5-90AE-F847-8607-9D2B6C54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Weibull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55F-ADB9-FB44-9542-41C8B734C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Today we’re going to:</a:t>
            </a:r>
            <a:endParaRPr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distributions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how to decide on a distribution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likelihood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probability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Connect likelihood and/or probability to distributions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Simulate different distributions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B15-4758-1146-8855-C462FE5D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distributions have you heard of?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BD68-7B82-4740-BBFB-74179B60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8EA3-A0A7-6842-B50D-B6BA3ED3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F221-220D-6449-A5CD-71DBF888C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  <a:p>
            <a:r>
              <a:rPr lang="en-US" dirty="0"/>
              <a:t>Make the point that many distributions are related to each other, or are special cases, etc. </a:t>
            </a:r>
          </a:p>
        </p:txBody>
      </p:sp>
    </p:spTree>
    <p:extLst>
      <p:ext uri="{BB962C8B-B14F-4D97-AF65-F5344CB8AC3E}">
        <p14:creationId xmlns:p14="http://schemas.microsoft.com/office/powerpoint/2010/main" val="211967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</p:txBody>
      </p:sp>
    </p:spTree>
    <p:extLst>
      <p:ext uri="{BB962C8B-B14F-4D97-AF65-F5344CB8AC3E}">
        <p14:creationId xmlns:p14="http://schemas.microsoft.com/office/powerpoint/2010/main" val="305282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  <a:p>
            <a:r>
              <a:rPr lang="en-US" b="1" dirty="0"/>
              <a:t>Now, draw a prediction graph – what do you think your final graph in the results part of your paper/chapter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204394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9F4-3009-774F-8C63-7E85F5FB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5EF7-F32D-3B4F-9E1A-632A2C948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048-058F-B34E-8C67-2C7A3746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8AF1-6457-8846-B4A1-F976F303C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much?’</a:t>
            </a:r>
          </a:p>
        </p:txBody>
      </p:sp>
    </p:spTree>
    <p:extLst>
      <p:ext uri="{BB962C8B-B14F-4D97-AF65-F5344CB8AC3E}">
        <p14:creationId xmlns:p14="http://schemas.microsoft.com/office/powerpoint/2010/main" val="79977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682-41BC-A540-9EA3-A7D85DC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Normal/Gaussian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6FC5-59C5-D84C-AEE0-3393CEBA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249</Words>
  <Application>Microsoft Macintosh PowerPoint</Application>
  <PresentationFormat>Widescreen</PresentationFormat>
  <Paragraphs>38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Century Gothic</vt:lpstr>
      <vt:lpstr>Calibri</vt:lpstr>
      <vt:lpstr>Noto Sans Symbols</vt:lpstr>
      <vt:lpstr>Arial</vt:lpstr>
      <vt:lpstr>Wisp</vt:lpstr>
      <vt:lpstr>Welcome to Biol 5081</vt:lpstr>
      <vt:lpstr>Today we’re going to:</vt:lpstr>
      <vt:lpstr>What distributions have you heard of?</vt:lpstr>
      <vt:lpstr>Why do we need to know about distributions?</vt:lpstr>
      <vt:lpstr>Grab some paper, draw your response variable!</vt:lpstr>
      <vt:lpstr>Grab some paper, draw your response variable!</vt:lpstr>
      <vt:lpstr>PowerPoint Presentation</vt:lpstr>
      <vt:lpstr>Continuous</vt:lpstr>
      <vt:lpstr>Normal/Gaussian</vt:lpstr>
      <vt:lpstr>Exponential</vt:lpstr>
      <vt:lpstr>Gamma</vt:lpstr>
      <vt:lpstr>Discrete</vt:lpstr>
      <vt:lpstr>Bernoulli and Binomial</vt:lpstr>
      <vt:lpstr>Geometric</vt:lpstr>
      <vt:lpstr>Negative Binomial</vt:lpstr>
      <vt:lpstr>Poisson</vt:lpstr>
      <vt:lpstr>Beta and Dirichlet</vt:lpstr>
      <vt:lpstr>Weibull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9</cp:revision>
  <dcterms:created xsi:type="dcterms:W3CDTF">2024-07-25T16:12:17Z</dcterms:created>
  <dcterms:modified xsi:type="dcterms:W3CDTF">2024-08-09T19:05:17Z</dcterms:modified>
</cp:coreProperties>
</file>