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60" r:id="rId4"/>
    <p:sldId id="262" r:id="rId5"/>
    <p:sldId id="261" r:id="rId6"/>
  </p:sldIdLst>
  <p:sldSz cx="12192000" cy="6858000"/>
  <p:notesSz cx="6858000" cy="9144000"/>
  <p:embeddedFontLst>
    <p:embeddedFont>
      <p:font typeface="Century Gothic" panose="020B0502020202020204" pitchFamily="34" charset="0"/>
      <p:regular r:id="rId8"/>
      <p:bold r:id="rId9"/>
      <p:italic r:id="rId10"/>
      <p:boldItalic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/>
    <p:restoredTop sz="86438"/>
  </p:normalViewPr>
  <p:slideViewPr>
    <p:cSldViewPr snapToGrid="0" snapToObjects="1">
      <p:cViewPr varScale="1">
        <p:scale>
          <a:sx n="109" d="100"/>
          <a:sy n="109" d="100"/>
        </p:scale>
        <p:origin x="13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42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does it mean when each of these assumptions is broken?</a:t>
            </a:r>
          </a:p>
          <a:p>
            <a:r>
              <a:rPr lang="en-US" dirty="0"/>
              <a:t>What does it mean for our data, and how do we ‘fix</a:t>
            </a:r>
            <a:r>
              <a:rPr lang="en-US"/>
              <a:t>’ this?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61821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dirty="0"/>
              <a:t>Today we’re going to:</a:t>
            </a:r>
            <a:endParaRPr dirty="0"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12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800100" lvl="1">
              <a:spcBef>
                <a:spcPts val="0"/>
              </a:spcBef>
            </a:pPr>
            <a:r>
              <a:rPr lang="en-US" dirty="0"/>
              <a:t>Linear regression revisited</a:t>
            </a:r>
          </a:p>
          <a:p>
            <a:pPr marL="800100" lvl="1">
              <a:spcBef>
                <a:spcPts val="0"/>
              </a:spcBef>
            </a:pPr>
            <a:r>
              <a:rPr lang="en-US" dirty="0"/>
              <a:t>Multiple regression!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0D254-DD16-2729-7B36-C75AA14A5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DFD9-42FB-0A93-064F-A701411382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AD4740-74C9-B735-2EEF-FF783A4639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860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F20BEA-01C7-764A-8E14-1DB6404A1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DD707-3266-879B-711A-6D0F612D9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9341167" cy="1280890"/>
          </a:xfrm>
        </p:spPr>
        <p:txBody>
          <a:bodyPr/>
          <a:lstStyle/>
          <a:p>
            <a:r>
              <a:rPr lang="en-US" dirty="0"/>
              <a:t>Linear regression – Broken assumptions?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91AFD-501F-F34C-4449-190DECCB9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533483" cy="3777622"/>
          </a:xfrm>
        </p:spPr>
        <p:txBody>
          <a:bodyPr/>
          <a:lstStyle/>
          <a:p>
            <a:r>
              <a:rPr lang="en-US" dirty="0"/>
              <a:t>We’ve thought about this before!</a:t>
            </a:r>
          </a:p>
          <a:p>
            <a:r>
              <a:rPr lang="en-US" dirty="0"/>
              <a:t>y=</a:t>
            </a:r>
            <a:r>
              <a:rPr lang="en-US" dirty="0" err="1"/>
              <a:t>mx+b+error</a:t>
            </a:r>
            <a:r>
              <a:rPr lang="en-US" dirty="0"/>
              <a:t>!</a:t>
            </a:r>
          </a:p>
          <a:p>
            <a:r>
              <a:rPr lang="en-US" dirty="0"/>
              <a:t>Assumes linear relationship</a:t>
            </a:r>
          </a:p>
          <a:p>
            <a:r>
              <a:rPr lang="en-US" dirty="0"/>
              <a:t>Assumes normal residuals</a:t>
            </a:r>
          </a:p>
          <a:p>
            <a:r>
              <a:rPr lang="en-US" dirty="0"/>
              <a:t>Assumes independence</a:t>
            </a:r>
          </a:p>
          <a:p>
            <a:r>
              <a:rPr lang="en-US" dirty="0"/>
              <a:t>Assumes normality (for any x normal distribution of y)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D48D0B-7D1A-D41B-BD27-EA9666770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0154" y="1763829"/>
            <a:ext cx="5121845" cy="3414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617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FBCE9-55CF-3C8F-A9DC-E9E63D941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2C7473-0768-98ED-E367-889EC61AD0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7815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4841</TotalTime>
  <Words>144</Words>
  <Application>Microsoft Macintosh PowerPoint</Application>
  <PresentationFormat>Widescreen</PresentationFormat>
  <Paragraphs>23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Noto Sans Symbols</vt:lpstr>
      <vt:lpstr>Century Gothic</vt:lpstr>
      <vt:lpstr>Calibri</vt:lpstr>
      <vt:lpstr>Wisp</vt:lpstr>
      <vt:lpstr>Welcome to Biol 5081</vt:lpstr>
      <vt:lpstr>Today we’re going to:</vt:lpstr>
      <vt:lpstr>Linear regression</vt:lpstr>
      <vt:lpstr>Linear regression – Broken assumptions?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26</cp:revision>
  <dcterms:created xsi:type="dcterms:W3CDTF">2024-07-25T16:12:17Z</dcterms:created>
  <dcterms:modified xsi:type="dcterms:W3CDTF">2024-09-20T17:37:30Z</dcterms:modified>
</cp:coreProperties>
</file>