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3"/>
    <p:restoredTop sz="86382"/>
  </p:normalViewPr>
  <p:slideViewPr>
    <p:cSldViewPr snapToGrid="0" snapToObjects="1">
      <p:cViewPr varScale="1">
        <p:scale>
          <a:sx n="61" d="100"/>
          <a:sy n="61" d="100"/>
        </p:scale>
        <p:origin x="22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‘Friends don’t let friends do bad data viz’ that I’ve put up in our data viz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0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about exam grading? Easier to have the deadline at the beginning or end of exam period?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83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SWAPPING EVERYTHING, including intros etc. This is a really good way to get feedback generally, if you’re not already making a practice </a:t>
            </a:r>
            <a:r>
              <a:rPr lang="en-US"/>
              <a:t>of this, you should be!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79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09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Quick feedback on Summary Assignment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800100" lvl="1">
              <a:spcBef>
                <a:spcPts val="0"/>
              </a:spcBef>
            </a:pPr>
            <a:r>
              <a:rPr lang="en-US" dirty="0"/>
              <a:t>Clarification on deadlines </a:t>
            </a:r>
            <a:r>
              <a:rPr lang="en-US" dirty="0" err="1"/>
              <a:t>etc</a:t>
            </a:r>
            <a:endParaRPr lang="en-US" dirty="0"/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800100" lvl="1">
              <a:spcBef>
                <a:spcPts val="0"/>
              </a:spcBef>
            </a:pPr>
            <a:r>
              <a:rPr lang="en-US" dirty="0"/>
              <a:t>Work period for all the things!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800100" lvl="1">
              <a:spcBef>
                <a:spcPts val="0"/>
              </a:spcBef>
            </a:pPr>
            <a:endParaRPr lang="en-US" dirty="0"/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1A74-85E4-A81A-BFC1-5AD8FF41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Paper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BCCA6-A516-72C7-C741-05D92E265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Generally, really well done!</a:t>
            </a:r>
          </a:p>
          <a:p>
            <a:endParaRPr lang="en-US" dirty="0"/>
          </a:p>
          <a:p>
            <a:r>
              <a:rPr lang="en-US" dirty="0"/>
              <a:t>Annotation!</a:t>
            </a:r>
          </a:p>
          <a:p>
            <a:endParaRPr lang="en-US" dirty="0"/>
          </a:p>
          <a:p>
            <a:r>
              <a:rPr lang="en-US" dirty="0"/>
              <a:t>Adjust plot axis! It’s not enough to plot, if the plot runs off the page</a:t>
            </a:r>
          </a:p>
          <a:p>
            <a:endParaRPr lang="en-US" dirty="0"/>
          </a:p>
          <a:p>
            <a:r>
              <a:rPr lang="en-US" dirty="0"/>
              <a:t>Report N! Or, if the authors don’t, point this out.</a:t>
            </a:r>
          </a:p>
          <a:p>
            <a:endParaRPr lang="en-US" dirty="0"/>
          </a:p>
          <a:p>
            <a:r>
              <a:rPr lang="en-US" dirty="0"/>
              <a:t>Justify your decisions! Why did you use a normal? Why did you chose these </a:t>
            </a:r>
            <a:r>
              <a:rPr lang="en-US" dirty="0" err="1"/>
              <a:t>sds</a:t>
            </a:r>
            <a:r>
              <a:rPr lang="en-US" dirty="0"/>
              <a:t>? Why do they change across treatments, etc. </a:t>
            </a:r>
          </a:p>
          <a:p>
            <a:endParaRPr lang="en-US" dirty="0"/>
          </a:p>
          <a:p>
            <a:r>
              <a:rPr lang="en-US" dirty="0"/>
              <a:t>Multiple testing, interactions, etc. </a:t>
            </a:r>
          </a:p>
        </p:txBody>
      </p:sp>
    </p:spTree>
    <p:extLst>
      <p:ext uri="{BB962C8B-B14F-4D97-AF65-F5344CB8AC3E}">
        <p14:creationId xmlns:p14="http://schemas.microsoft.com/office/powerpoint/2010/main" val="3717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3355-E36C-148D-4F52-AFA6188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Deadlines, feedback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7FD6-3AA2-6590-9EAA-87376BC5E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C11B-B813-1407-F763-E724BD9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period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377F-49EF-E79F-F1E2-F2AAB7BA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Intros are due this week</a:t>
            </a:r>
          </a:p>
          <a:p>
            <a:endParaRPr lang="en-US" dirty="0"/>
          </a:p>
          <a:p>
            <a:r>
              <a:rPr lang="en-US" dirty="0"/>
              <a:t>Stats for your own RR should be in (I’m starting feedback on them!)</a:t>
            </a:r>
          </a:p>
          <a:p>
            <a:endParaRPr lang="en-US" dirty="0"/>
          </a:p>
          <a:p>
            <a:r>
              <a:rPr lang="en-US" dirty="0"/>
              <a:t>Activities for weeks 1 – 6</a:t>
            </a:r>
          </a:p>
          <a:p>
            <a:endParaRPr lang="en-US" dirty="0"/>
          </a:p>
          <a:p>
            <a:r>
              <a:rPr lang="en-US" dirty="0"/>
              <a:t>Summary Assignment</a:t>
            </a:r>
          </a:p>
        </p:txBody>
      </p:sp>
    </p:spTree>
    <p:extLst>
      <p:ext uri="{BB962C8B-B14F-4D97-AF65-F5344CB8AC3E}">
        <p14:creationId xmlns:p14="http://schemas.microsoft.com/office/powerpoint/2010/main" val="33191342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14221</TotalTime>
  <Words>240</Words>
  <Application>Microsoft Macintosh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Calibri</vt:lpstr>
      <vt:lpstr>Noto Sans Symbols</vt:lpstr>
      <vt:lpstr>Wisp</vt:lpstr>
      <vt:lpstr>Welcome to Biol 5081</vt:lpstr>
      <vt:lpstr>Today we’re going to:</vt:lpstr>
      <vt:lpstr>Feedback on Paper Summary</vt:lpstr>
      <vt:lpstr>Deadlines, feedback etc</vt:lpstr>
      <vt:lpstr>Work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53</cp:revision>
  <dcterms:created xsi:type="dcterms:W3CDTF">2024-07-25T16:12:17Z</dcterms:created>
  <dcterms:modified xsi:type="dcterms:W3CDTF">2024-11-19T19:43:04Z</dcterms:modified>
</cp:coreProperties>
</file>