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f1fb1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f1fb1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Ned Explain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0f1fb17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0f1fb1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Ned Explain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0f1fb178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0f1fb178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Explain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fcbd81b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9fcbd81b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Ethan Explain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fcbd81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fcbd81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Explain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0f1fb178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0f1fb178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Ethan Explain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0f1fb178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0f1fb178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0f1fb178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0f1fb178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Fate of the American Dream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Ned Merrion, Luke Phillips, Ethan Youngquist, and Michael Johnson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-Fate of the American Dream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-American worker reaching target 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-Why is it relevant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-Geometric Brownian Motion with stochastic resetting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214400" y="0"/>
            <a:ext cx="19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2F2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67025" y="55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for srGBM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175" y="1152475"/>
            <a:ext cx="41106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279788" y="1017725"/>
            <a:ext cx="16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</a:t>
            </a:r>
            <a:r>
              <a:rPr lang="en"/>
              <a:t> GBM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450" y="2129800"/>
            <a:ext cx="4530076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683550" y="1981900"/>
            <a:ext cx="19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srGBM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4173525" y="2726425"/>
            <a:ext cx="3879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μ</a:t>
            </a:r>
            <a:r>
              <a:rPr lang="en"/>
              <a:t> is the drift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-σ is the volatility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-Income of worker at time t by x(t)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-dt denotes the infinitesimal time </a:t>
            </a:r>
            <a:r>
              <a:rPr lang="en"/>
              <a:t>increment</a:t>
            </a:r>
            <a:r>
              <a:rPr lang="en"/>
              <a:t> and -dW is an </a:t>
            </a:r>
            <a:r>
              <a:rPr lang="en"/>
              <a:t>infinitesimal</a:t>
            </a:r>
            <a:r>
              <a:rPr lang="en"/>
              <a:t> Weiner </a:t>
            </a:r>
            <a:r>
              <a:rPr lang="en"/>
              <a:t>increment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-Zt(random variable) is resetting, which resets income dynamics to </a:t>
            </a:r>
            <a:r>
              <a:rPr lang="en"/>
              <a:t>initial</a:t>
            </a:r>
            <a:r>
              <a:rPr lang="en"/>
              <a:t> value x(0)=xr=minimum observed income.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88750" y="1309650"/>
            <a:ext cx="26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are observing srGBM.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29450" y="3041000"/>
            <a:ext cx="201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Drift: a change of the average value in a </a:t>
            </a:r>
            <a:r>
              <a:rPr lang="en"/>
              <a:t>stochastic</a:t>
            </a:r>
            <a:r>
              <a:rPr lang="en"/>
              <a:t> (random)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</a:t>
            </a:r>
            <a:r>
              <a:rPr lang="en"/>
              <a:t>: the degree of variation from the expected or average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srGBM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uses the resetting formula and GBM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Simulates the starting income of 1 and the income fluctuates and resets until it hits the desired value</a:t>
            </a:r>
            <a:endParaRPr sz="1600"/>
          </a:p>
        </p:txBody>
      </p:sp>
      <p:sp>
        <p:nvSpPr>
          <p:cNvPr id="116" name="Google Shape;11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238" y="941375"/>
            <a:ext cx="45053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Formula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PDF describes the probability that the income is at any point x after a long time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called a  stationary distribution with resetting (r&gt;0) at time 𝘵→infinity. </a:t>
            </a:r>
            <a:endParaRPr sz="1500"/>
          </a:p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784925"/>
            <a:ext cx="3992300" cy="31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23067"/>
            <a:ext cx="4643601" cy="122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PDF to Histogram Data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1853850"/>
            <a:ext cx="3984325" cy="32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729450" y="2661850"/>
            <a:ext cx="3822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By simulating the path of many different incomes over an extended time period using the aforementioned srGBM function, we come up with a probability distribution very similar to the predicted PDF. Our result is shown in red.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Data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279400" y="2273300"/>
            <a:ext cx="33909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Sourced our data from the same source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Unemployment data is set to the resetting rate r.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use the previous distribution formula to find the best fit </a:t>
            </a:r>
            <a:r>
              <a:rPr lang="en"/>
              <a:t>drift parameter (μ) and noise amplitude (σ) values.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needed to match those values to the output of each year for the top 1% wealth values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300" y="941164"/>
            <a:ext cx="5219725" cy="40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let r(t) be the unemployment rate per year and then worked on varying the output to match the Top 1% data.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Solve numerically for mu and sigma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712799"/>
            <a:ext cx="3999900" cy="99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worked to replicate their equations and steps noted in the paper but have been unable to finish them.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had originally hoped to have time to apply our code and the steps in the paper to other sets of data but this did not happen.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finish the code that estimates the parameters mu and sigma.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continue working and see if we can finalize the code for the write up.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