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 Medium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Medium-bold.fntdata"/><Relationship Id="rId16" Type="http://schemas.openxmlformats.org/officeDocument/2006/relationships/font" Target="fonts/PlayfairDisplayMedium-regular.fntdata"/><Relationship Id="rId19" Type="http://schemas.openxmlformats.org/officeDocument/2006/relationships/font" Target="fonts/PlayfairDisplayMedium-boldItalic.fntdata"/><Relationship Id="rId18" Type="http://schemas.openxmlformats.org/officeDocument/2006/relationships/font" Target="fonts/PlayfairDisplay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8a1e241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8a1e241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8a1e241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8a1e241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796b7fe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796b7fe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796b7fe1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796b7fe1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796b7fe1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796b7fe1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96b7fe1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96b7fe1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96b7fe1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96b7fe1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8a1e241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8a1e241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8a1e241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8a1e241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Поздравим Владимира Ильича с Днём Рождения!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865700" y="1729950"/>
            <a:ext cx="4045200" cy="16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Наш бот в Telegram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00" y="709039"/>
            <a:ext cx="3725424" cy="372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096300" y="13802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NashSGO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096363" y="287890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 бот для электронного дневника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096375" y="3711500"/>
            <a:ext cx="29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Выполнили: Рыбалков Михаил и Суриков Никита</a:t>
            </a:r>
            <a:endParaRPr sz="1200">
              <a:solidFill>
                <a:srgbClr val="FFFFFF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3090325"/>
            <a:ext cx="1991400" cy="19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100" y="225703"/>
            <a:ext cx="1991400" cy="19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7900" y="1489825"/>
            <a:ext cx="515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век наличия ботов почти для любых нужд стало странно, что ботов для электронного дневника почти нет. Мы решили изменить это и представить своё видение работы с электронным дневником из телеграмма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375" y="1172675"/>
            <a:ext cx="3300600" cy="33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763" y="3217300"/>
            <a:ext cx="1630550" cy="16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Aiogram</a:t>
            </a:r>
            <a:r>
              <a:rPr lang="ru" sz="2000"/>
              <a:t> – библиотека для работы с телеграмм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Aiosqlite</a:t>
            </a:r>
            <a:r>
              <a:rPr lang="ru" sz="2000"/>
              <a:t> – библиотека для асинхронной работы с базами данных sqlite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Alembic</a:t>
            </a:r>
            <a:r>
              <a:rPr lang="ru" sz="2000"/>
              <a:t> – миграции базы данных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SQLAlchemy</a:t>
            </a:r>
            <a:r>
              <a:rPr lang="ru" sz="2000"/>
              <a:t> – работа с базой данных из проекта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netschoolapi</a:t>
            </a:r>
            <a:r>
              <a:rPr lang="ru" sz="2000"/>
              <a:t> – неофициальное API для работы с электронным дневником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000" y="2984475"/>
            <a:ext cx="1849250" cy="18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БД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309000" y="1389900"/>
            <a:ext cx="2526000" cy="2363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Integer | primary key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tg_id: Integer | unique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first_name: Text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last_name: Text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username: Text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is_bot: Boolean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11500" y="1389900"/>
            <a:ext cx="2526000" cy="2363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sgo_</a:t>
            </a: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Integer | primary key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tg_id: Integer | unique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login: Varchar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password: V</a:t>
            </a: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archar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school: V</a:t>
            </a: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archar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106500" y="1389900"/>
            <a:ext cx="2526000" cy="2363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chats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Integer | primary key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tg_id: Integer | unique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type: V</a:t>
            </a: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archar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title: Text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username: Text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25795">
            <a:off x="184850" y="3795875"/>
            <a:ext cx="1291925" cy="12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769050" y="1212900"/>
            <a:ext cx="3000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NashSGO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├── app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├── config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│    ├── config.yaml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│    └── logging.yaml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├── migrations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│    ├── env.py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│    ├──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│    ├── script.py.mako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│    └── versions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├──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alembic.ini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└── requirements.txt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967125" y="917225"/>
            <a:ext cx="3000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config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dao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db.db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enums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handlers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__init__.py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__main__.py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middlewares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models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│    ├── config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│    ├── db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│    ├── dto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│    └── __init__.py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├── services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└── sgo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975" y="70550"/>
            <a:ext cx="1567025" cy="15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 flipH="1" rot="10800000">
            <a:off x="2024950" y="1150125"/>
            <a:ext cx="293520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Возможное развитие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76300"/>
            <a:ext cx="8520600" cy="27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Реализация всех возможностей библиотеки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Реализация отчётов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Более удобное взаимодействие с ботом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Расширение возможностей самой библиотеки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600" y="2151950"/>
            <a:ext cx="2025650" cy="2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72575" y="1729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 репозиторий на GitHub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400" y="903100"/>
            <a:ext cx="3416424" cy="34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Ещё раз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оздравим Владимира Ильича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Днём Рождения!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