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922" autoAdjust="0"/>
  </p:normalViewPr>
  <p:slideViewPr>
    <p:cSldViewPr>
      <p:cViewPr varScale="1">
        <p:scale>
          <a:sx n="99" d="100"/>
          <a:sy n="99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A61A7-24F3-4324-99F8-4E33D3BE195D}" type="doc">
      <dgm:prSet loTypeId="urn:microsoft.com/office/officeart/2005/8/layout/chevron2" loCatId="process" qsTypeId="urn:microsoft.com/office/officeart/2005/8/quickstyle/3d1" qsCatId="3D" csTypeId="urn:microsoft.com/office/officeart/2005/8/colors/accent3_2" csCatId="accent3" phldr="1"/>
      <dgm:spPr/>
    </dgm:pt>
    <dgm:pt modelId="{A11485FD-59B3-4E6F-B3F9-D696DCE63914}">
      <dgm:prSet phldrT="[Texte]"/>
      <dgm:spPr/>
      <dgm:t>
        <a:bodyPr/>
        <a:lstStyle/>
        <a:p>
          <a:r>
            <a:rPr lang="fr-FR" dirty="0"/>
            <a:t>Perception</a:t>
          </a:r>
        </a:p>
      </dgm:t>
    </dgm:pt>
    <dgm:pt modelId="{80013BFE-3037-4EF4-AE99-E7C66BB556EF}" type="parTrans" cxnId="{DBDACF28-9DAA-4D92-BCCA-9084DAEE29DB}">
      <dgm:prSet/>
      <dgm:spPr/>
      <dgm:t>
        <a:bodyPr/>
        <a:lstStyle/>
        <a:p>
          <a:endParaRPr lang="fr-FR"/>
        </a:p>
      </dgm:t>
    </dgm:pt>
    <dgm:pt modelId="{9B51CD47-2CCC-450D-8E56-98A8C02F1218}" type="sibTrans" cxnId="{DBDACF28-9DAA-4D92-BCCA-9084DAEE29DB}">
      <dgm:prSet/>
      <dgm:spPr/>
      <dgm:t>
        <a:bodyPr/>
        <a:lstStyle/>
        <a:p>
          <a:endParaRPr lang="fr-FR"/>
        </a:p>
      </dgm:t>
    </dgm:pt>
    <dgm:pt modelId="{70901D83-C1FF-4154-8344-853D7F9283A3}">
      <dgm:prSet phldrT="[Texte]"/>
      <dgm:spPr/>
      <dgm:t>
        <a:bodyPr/>
        <a:lstStyle/>
        <a:p>
          <a:r>
            <a:rPr lang="fr-FR" smtClean="0"/>
            <a:t>Rélexion</a:t>
          </a:r>
          <a:endParaRPr lang="fr-FR" dirty="0"/>
        </a:p>
      </dgm:t>
    </dgm:pt>
    <dgm:pt modelId="{9CD4C0F7-EA10-4940-8F6B-FE558A74F8D0}" type="parTrans" cxnId="{9B418E0B-E4A7-4721-875C-892739674851}">
      <dgm:prSet/>
      <dgm:spPr/>
      <dgm:t>
        <a:bodyPr/>
        <a:lstStyle/>
        <a:p>
          <a:endParaRPr lang="fr-FR"/>
        </a:p>
      </dgm:t>
    </dgm:pt>
    <dgm:pt modelId="{ED434FD2-8E99-4786-AE73-7D4E369A795F}" type="sibTrans" cxnId="{9B418E0B-E4A7-4721-875C-892739674851}">
      <dgm:prSet/>
      <dgm:spPr/>
      <dgm:t>
        <a:bodyPr/>
        <a:lstStyle/>
        <a:p>
          <a:endParaRPr lang="fr-FR"/>
        </a:p>
      </dgm:t>
    </dgm:pt>
    <dgm:pt modelId="{F3D14ECF-82A6-4674-B224-0A48F8A5A2AB}">
      <dgm:prSet phldrT="[Texte]"/>
      <dgm:spPr/>
      <dgm:t>
        <a:bodyPr/>
        <a:lstStyle/>
        <a:p>
          <a:r>
            <a:rPr lang="fr-FR"/>
            <a:t>Action</a:t>
          </a:r>
        </a:p>
      </dgm:t>
    </dgm:pt>
    <dgm:pt modelId="{08E921F9-16FE-4CB2-8A30-E24020E40B87}" type="parTrans" cxnId="{2C8B6183-FB37-423C-832B-00263B83A394}">
      <dgm:prSet/>
      <dgm:spPr/>
      <dgm:t>
        <a:bodyPr/>
        <a:lstStyle/>
        <a:p>
          <a:endParaRPr lang="fr-FR"/>
        </a:p>
      </dgm:t>
    </dgm:pt>
    <dgm:pt modelId="{F04B34E1-E2BE-4BF4-99E2-86DB1B38D805}" type="sibTrans" cxnId="{2C8B6183-FB37-423C-832B-00263B83A394}">
      <dgm:prSet/>
      <dgm:spPr/>
      <dgm:t>
        <a:bodyPr/>
        <a:lstStyle/>
        <a:p>
          <a:endParaRPr lang="fr-FR"/>
        </a:p>
      </dgm:t>
    </dgm:pt>
    <dgm:pt modelId="{AA3FAB94-D34B-4395-9875-313F7463E8E8}">
      <dgm:prSet/>
      <dgm:spPr/>
      <dgm:t>
        <a:bodyPr/>
        <a:lstStyle/>
        <a:p>
          <a:r>
            <a:rPr lang="fr-FR" dirty="0" smtClean="0"/>
            <a:t>Récolte des informations sur le nœud</a:t>
          </a:r>
          <a:endParaRPr lang="fr-FR" dirty="0"/>
        </a:p>
      </dgm:t>
    </dgm:pt>
    <dgm:pt modelId="{47F2E7B9-5AF7-490F-A9E0-CB35EF126FFC}" type="parTrans" cxnId="{89D8A361-E229-4265-9D1A-43E4CEBA4EB6}">
      <dgm:prSet/>
      <dgm:spPr/>
    </dgm:pt>
    <dgm:pt modelId="{8976E50B-B417-489B-B7E2-F8E490FE67CB}" type="sibTrans" cxnId="{89D8A361-E229-4265-9D1A-43E4CEBA4EB6}">
      <dgm:prSet/>
      <dgm:spPr/>
    </dgm:pt>
    <dgm:pt modelId="{FF7F3AE8-C510-4B06-AE5B-DF65AB70CFD3}">
      <dgm:prSet/>
      <dgm:spPr/>
      <dgm:t>
        <a:bodyPr/>
        <a:lstStyle/>
        <a:p>
          <a:r>
            <a:rPr lang="fr-FR" dirty="0" smtClean="0"/>
            <a:t>Echange de données avec les threads présents sur le </a:t>
          </a:r>
          <a:r>
            <a:rPr lang="fr-FR" dirty="0" err="1" smtClean="0"/>
            <a:t>noeud</a:t>
          </a:r>
          <a:endParaRPr lang="fr-FR" dirty="0"/>
        </a:p>
      </dgm:t>
    </dgm:pt>
    <dgm:pt modelId="{1143BE81-9C62-4792-896E-E71C413F96A8}" type="parTrans" cxnId="{B63B1C17-70F9-42E7-9D38-30FA56FA894A}">
      <dgm:prSet/>
      <dgm:spPr/>
    </dgm:pt>
    <dgm:pt modelId="{CCCCEF59-EA25-4694-88CE-685CCC451ED7}" type="sibTrans" cxnId="{B63B1C17-70F9-42E7-9D38-30FA56FA894A}">
      <dgm:prSet/>
      <dgm:spPr/>
    </dgm:pt>
    <dgm:pt modelId="{BDFB417B-0841-4420-8C1B-7DB228B31E70}">
      <dgm:prSet/>
      <dgm:spPr/>
      <dgm:t>
        <a:bodyPr/>
        <a:lstStyle/>
        <a:p>
          <a:r>
            <a:rPr lang="fr-FR" dirty="0" smtClean="0"/>
            <a:t>Choix d’une stratégie en fonction des informations</a:t>
          </a:r>
          <a:endParaRPr lang="fr-FR" dirty="0"/>
        </a:p>
      </dgm:t>
    </dgm:pt>
    <dgm:pt modelId="{039EA8AF-E470-41C3-A7E3-B70DF11A03C4}" type="parTrans" cxnId="{1D4D3D87-5CEA-466A-A09B-EA3E45537B5F}">
      <dgm:prSet/>
      <dgm:spPr/>
    </dgm:pt>
    <dgm:pt modelId="{B054FD20-C0A1-4E12-8BC2-F5093F2F1427}" type="sibTrans" cxnId="{1D4D3D87-5CEA-466A-A09B-EA3E45537B5F}">
      <dgm:prSet/>
      <dgm:spPr/>
    </dgm:pt>
    <dgm:pt modelId="{AC9BC6A7-7112-4E6A-AF06-2BD4E10E537E}">
      <dgm:prSet/>
      <dgm:spPr/>
      <dgm:t>
        <a:bodyPr/>
        <a:lstStyle/>
        <a:p>
          <a:r>
            <a:rPr lang="fr-FR" dirty="0" smtClean="0"/>
            <a:t>Application des actions déterminés par la stratégie</a:t>
          </a:r>
          <a:endParaRPr lang="fr-FR" dirty="0"/>
        </a:p>
      </dgm:t>
    </dgm:pt>
    <dgm:pt modelId="{A89165DA-3DEF-4989-8644-77F0B843EFAC}" type="parTrans" cxnId="{2CF61B1D-F9FA-466A-826E-6450A3AF4F89}">
      <dgm:prSet/>
      <dgm:spPr/>
    </dgm:pt>
    <dgm:pt modelId="{E38F36B4-C1DD-4A18-B631-EC389D449064}" type="sibTrans" cxnId="{2CF61B1D-F9FA-466A-826E-6450A3AF4F89}">
      <dgm:prSet/>
      <dgm:spPr/>
    </dgm:pt>
    <dgm:pt modelId="{E9CD9121-7AA2-48FF-BC68-347ECD5BF9C7}" type="pres">
      <dgm:prSet presAssocID="{CF8A61A7-24F3-4324-99F8-4E33D3BE195D}" presName="linearFlow" presStyleCnt="0">
        <dgm:presLayoutVars>
          <dgm:dir/>
          <dgm:animLvl val="lvl"/>
          <dgm:resizeHandles val="exact"/>
        </dgm:presLayoutVars>
      </dgm:prSet>
      <dgm:spPr/>
    </dgm:pt>
    <dgm:pt modelId="{700B6E31-D3A2-4566-911B-E22B8D829989}" type="pres">
      <dgm:prSet presAssocID="{A11485FD-59B3-4E6F-B3F9-D696DCE63914}" presName="composite" presStyleCnt="0"/>
      <dgm:spPr/>
    </dgm:pt>
    <dgm:pt modelId="{EF13F261-294A-4D62-8335-AEE1CDE9AB07}" type="pres">
      <dgm:prSet presAssocID="{A11485FD-59B3-4E6F-B3F9-D696DCE6391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00FAA0-0AF3-4637-B631-80648C525695}" type="pres">
      <dgm:prSet presAssocID="{A11485FD-59B3-4E6F-B3F9-D696DCE6391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B8F9D6-0418-4A77-9916-DBF069C22D93}" type="pres">
      <dgm:prSet presAssocID="{9B51CD47-2CCC-450D-8E56-98A8C02F1218}" presName="sp" presStyleCnt="0"/>
      <dgm:spPr/>
    </dgm:pt>
    <dgm:pt modelId="{3B4B9C0B-7592-4478-9C40-9677EE4FA814}" type="pres">
      <dgm:prSet presAssocID="{70901D83-C1FF-4154-8344-853D7F9283A3}" presName="composite" presStyleCnt="0"/>
      <dgm:spPr/>
    </dgm:pt>
    <dgm:pt modelId="{460CFFF8-A773-4730-AA52-C3B72BBF5B35}" type="pres">
      <dgm:prSet presAssocID="{70901D83-C1FF-4154-8344-853D7F9283A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3B2B6D-2C2C-4F9D-9BAB-6C9727104E3F}" type="pres">
      <dgm:prSet presAssocID="{70901D83-C1FF-4154-8344-853D7F9283A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F9E878-4349-419C-9E1D-E55660939EE4}" type="pres">
      <dgm:prSet presAssocID="{ED434FD2-8E99-4786-AE73-7D4E369A795F}" presName="sp" presStyleCnt="0"/>
      <dgm:spPr/>
    </dgm:pt>
    <dgm:pt modelId="{8FD49181-255F-4440-8BD3-7B669B526E2F}" type="pres">
      <dgm:prSet presAssocID="{F3D14ECF-82A6-4674-B224-0A48F8A5A2AB}" presName="composite" presStyleCnt="0"/>
      <dgm:spPr/>
    </dgm:pt>
    <dgm:pt modelId="{451CEE3E-F5C6-477E-B84D-85661A143015}" type="pres">
      <dgm:prSet presAssocID="{F3D14ECF-82A6-4674-B224-0A48F8A5A2A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FF90F5-6DB4-499D-A047-C389F7FDC61D}" type="pres">
      <dgm:prSet presAssocID="{F3D14ECF-82A6-4674-B224-0A48F8A5A2A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A5F7E3B-CAA0-43F7-ABCB-391E706EAC83}" type="presOf" srcId="{FF7F3AE8-C510-4B06-AE5B-DF65AB70CFD3}" destId="{D100FAA0-0AF3-4637-B631-80648C525695}" srcOrd="0" destOrd="1" presId="urn:microsoft.com/office/officeart/2005/8/layout/chevron2"/>
    <dgm:cxn modelId="{2C8B6183-FB37-423C-832B-00263B83A394}" srcId="{CF8A61A7-24F3-4324-99F8-4E33D3BE195D}" destId="{F3D14ECF-82A6-4674-B224-0A48F8A5A2AB}" srcOrd="2" destOrd="0" parTransId="{08E921F9-16FE-4CB2-8A30-E24020E40B87}" sibTransId="{F04B34E1-E2BE-4BF4-99E2-86DB1B38D805}"/>
    <dgm:cxn modelId="{655B291D-9130-41E1-A89C-CF1091D2674C}" type="presOf" srcId="{AC9BC6A7-7112-4E6A-AF06-2BD4E10E537E}" destId="{A8FF90F5-6DB4-499D-A047-C389F7FDC61D}" srcOrd="0" destOrd="0" presId="urn:microsoft.com/office/officeart/2005/8/layout/chevron2"/>
    <dgm:cxn modelId="{94674B9F-8987-4112-902B-1EC5079B38C3}" type="presOf" srcId="{BDFB417B-0841-4420-8C1B-7DB228B31E70}" destId="{AD3B2B6D-2C2C-4F9D-9BAB-6C9727104E3F}" srcOrd="0" destOrd="0" presId="urn:microsoft.com/office/officeart/2005/8/layout/chevron2"/>
    <dgm:cxn modelId="{473A48E0-F22E-4A63-97B1-AFD4133951B6}" type="presOf" srcId="{F3D14ECF-82A6-4674-B224-0A48F8A5A2AB}" destId="{451CEE3E-F5C6-477E-B84D-85661A143015}" srcOrd="0" destOrd="0" presId="urn:microsoft.com/office/officeart/2005/8/layout/chevron2"/>
    <dgm:cxn modelId="{6D005431-BAC1-4D40-A5F7-CE586E232D07}" type="presOf" srcId="{70901D83-C1FF-4154-8344-853D7F9283A3}" destId="{460CFFF8-A773-4730-AA52-C3B72BBF5B35}" srcOrd="0" destOrd="0" presId="urn:microsoft.com/office/officeart/2005/8/layout/chevron2"/>
    <dgm:cxn modelId="{1D4D3D87-5CEA-466A-A09B-EA3E45537B5F}" srcId="{70901D83-C1FF-4154-8344-853D7F9283A3}" destId="{BDFB417B-0841-4420-8C1B-7DB228B31E70}" srcOrd="0" destOrd="0" parTransId="{039EA8AF-E470-41C3-A7E3-B70DF11A03C4}" sibTransId="{B054FD20-C0A1-4E12-8BC2-F5093F2F1427}"/>
    <dgm:cxn modelId="{B63B1C17-70F9-42E7-9D38-30FA56FA894A}" srcId="{A11485FD-59B3-4E6F-B3F9-D696DCE63914}" destId="{FF7F3AE8-C510-4B06-AE5B-DF65AB70CFD3}" srcOrd="1" destOrd="0" parTransId="{1143BE81-9C62-4792-896E-E71C413F96A8}" sibTransId="{CCCCEF59-EA25-4694-88CE-685CCC451ED7}"/>
    <dgm:cxn modelId="{89D8A361-E229-4265-9D1A-43E4CEBA4EB6}" srcId="{A11485FD-59B3-4E6F-B3F9-D696DCE63914}" destId="{AA3FAB94-D34B-4395-9875-313F7463E8E8}" srcOrd="0" destOrd="0" parTransId="{47F2E7B9-5AF7-490F-A9E0-CB35EF126FFC}" sibTransId="{8976E50B-B417-489B-B7E2-F8E490FE67CB}"/>
    <dgm:cxn modelId="{2CF61B1D-F9FA-466A-826E-6450A3AF4F89}" srcId="{F3D14ECF-82A6-4674-B224-0A48F8A5A2AB}" destId="{AC9BC6A7-7112-4E6A-AF06-2BD4E10E537E}" srcOrd="0" destOrd="0" parTransId="{A89165DA-3DEF-4989-8644-77F0B843EFAC}" sibTransId="{E38F36B4-C1DD-4A18-B631-EC389D449064}"/>
    <dgm:cxn modelId="{DBDACF28-9DAA-4D92-BCCA-9084DAEE29DB}" srcId="{CF8A61A7-24F3-4324-99F8-4E33D3BE195D}" destId="{A11485FD-59B3-4E6F-B3F9-D696DCE63914}" srcOrd="0" destOrd="0" parTransId="{80013BFE-3037-4EF4-AE99-E7C66BB556EF}" sibTransId="{9B51CD47-2CCC-450D-8E56-98A8C02F1218}"/>
    <dgm:cxn modelId="{DD4397D8-436E-4006-8CE9-028A8538EAA9}" type="presOf" srcId="{A11485FD-59B3-4E6F-B3F9-D696DCE63914}" destId="{EF13F261-294A-4D62-8335-AEE1CDE9AB07}" srcOrd="0" destOrd="0" presId="urn:microsoft.com/office/officeart/2005/8/layout/chevron2"/>
    <dgm:cxn modelId="{8C9D82E3-1F06-471A-8BB0-2F51879B03AB}" type="presOf" srcId="{CF8A61A7-24F3-4324-99F8-4E33D3BE195D}" destId="{E9CD9121-7AA2-48FF-BC68-347ECD5BF9C7}" srcOrd="0" destOrd="0" presId="urn:microsoft.com/office/officeart/2005/8/layout/chevron2"/>
    <dgm:cxn modelId="{295E062F-30CB-4EC3-ABFE-9CFC57A078DB}" type="presOf" srcId="{AA3FAB94-D34B-4395-9875-313F7463E8E8}" destId="{D100FAA0-0AF3-4637-B631-80648C525695}" srcOrd="0" destOrd="0" presId="urn:microsoft.com/office/officeart/2005/8/layout/chevron2"/>
    <dgm:cxn modelId="{9B418E0B-E4A7-4721-875C-892739674851}" srcId="{CF8A61A7-24F3-4324-99F8-4E33D3BE195D}" destId="{70901D83-C1FF-4154-8344-853D7F9283A3}" srcOrd="1" destOrd="0" parTransId="{9CD4C0F7-EA10-4940-8F6B-FE558A74F8D0}" sibTransId="{ED434FD2-8E99-4786-AE73-7D4E369A795F}"/>
    <dgm:cxn modelId="{2CFD68D5-F25D-4F6C-82EE-8AE95207C353}" type="presParOf" srcId="{E9CD9121-7AA2-48FF-BC68-347ECD5BF9C7}" destId="{700B6E31-D3A2-4566-911B-E22B8D829989}" srcOrd="0" destOrd="0" presId="urn:microsoft.com/office/officeart/2005/8/layout/chevron2"/>
    <dgm:cxn modelId="{19306025-9A58-4A2A-B8F6-C3D8CAE3B8FB}" type="presParOf" srcId="{700B6E31-D3A2-4566-911B-E22B8D829989}" destId="{EF13F261-294A-4D62-8335-AEE1CDE9AB07}" srcOrd="0" destOrd="0" presId="urn:microsoft.com/office/officeart/2005/8/layout/chevron2"/>
    <dgm:cxn modelId="{FA60CFB0-5177-44D2-B1B4-50B0461A484C}" type="presParOf" srcId="{700B6E31-D3A2-4566-911B-E22B8D829989}" destId="{D100FAA0-0AF3-4637-B631-80648C525695}" srcOrd="1" destOrd="0" presId="urn:microsoft.com/office/officeart/2005/8/layout/chevron2"/>
    <dgm:cxn modelId="{D1435B4B-060C-47DE-A871-3E87A4D8C5E8}" type="presParOf" srcId="{E9CD9121-7AA2-48FF-BC68-347ECD5BF9C7}" destId="{D7B8F9D6-0418-4A77-9916-DBF069C22D93}" srcOrd="1" destOrd="0" presId="urn:microsoft.com/office/officeart/2005/8/layout/chevron2"/>
    <dgm:cxn modelId="{D226FE3B-C8B8-4594-BB81-7FBA2AD57EA8}" type="presParOf" srcId="{E9CD9121-7AA2-48FF-BC68-347ECD5BF9C7}" destId="{3B4B9C0B-7592-4478-9C40-9677EE4FA814}" srcOrd="2" destOrd="0" presId="urn:microsoft.com/office/officeart/2005/8/layout/chevron2"/>
    <dgm:cxn modelId="{389F7F7E-54EA-4F00-84FF-38D22FD10B18}" type="presParOf" srcId="{3B4B9C0B-7592-4478-9C40-9677EE4FA814}" destId="{460CFFF8-A773-4730-AA52-C3B72BBF5B35}" srcOrd="0" destOrd="0" presId="urn:microsoft.com/office/officeart/2005/8/layout/chevron2"/>
    <dgm:cxn modelId="{1AA8A236-07D7-4D61-A70E-4144C17657FF}" type="presParOf" srcId="{3B4B9C0B-7592-4478-9C40-9677EE4FA814}" destId="{AD3B2B6D-2C2C-4F9D-9BAB-6C9727104E3F}" srcOrd="1" destOrd="0" presId="urn:microsoft.com/office/officeart/2005/8/layout/chevron2"/>
    <dgm:cxn modelId="{7B45D559-3D26-481C-8088-5DA38AE5B1F5}" type="presParOf" srcId="{E9CD9121-7AA2-48FF-BC68-347ECD5BF9C7}" destId="{A9F9E878-4349-419C-9E1D-E55660939EE4}" srcOrd="3" destOrd="0" presId="urn:microsoft.com/office/officeart/2005/8/layout/chevron2"/>
    <dgm:cxn modelId="{9839F2EF-A928-48E8-818E-71E37B2F30F4}" type="presParOf" srcId="{E9CD9121-7AA2-48FF-BC68-347ECD5BF9C7}" destId="{8FD49181-255F-4440-8BD3-7B669B526E2F}" srcOrd="4" destOrd="0" presId="urn:microsoft.com/office/officeart/2005/8/layout/chevron2"/>
    <dgm:cxn modelId="{A6D1CA7A-9465-49E5-A822-2C4D2392BBAD}" type="presParOf" srcId="{8FD49181-255F-4440-8BD3-7B669B526E2F}" destId="{451CEE3E-F5C6-477E-B84D-85661A143015}" srcOrd="0" destOrd="0" presId="urn:microsoft.com/office/officeart/2005/8/layout/chevron2"/>
    <dgm:cxn modelId="{EC7642C6-A40F-4227-A58C-89A6F4C3E577}" type="presParOf" srcId="{8FD49181-255F-4440-8BD3-7B669B526E2F}" destId="{A8FF90F5-6DB4-499D-A047-C389F7FDC61D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E45D-4868-47FB-8073-428F8E26CB8C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7167-6A18-4834-9BD5-D5DFF4FEFF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4FC7-A211-4ECF-A5D7-933E1F1C3FE8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90C74-DB6B-4B4D-87EF-847222CEC1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WarThread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Système Répartis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Objectifs Initiaux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Contexte: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Choix techniques: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Présentation du jeu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Description générale 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F13F261-294A-4D62-8335-AEE1CDE9A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EF13F261-294A-4D62-8335-AEE1CDE9A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0CFFF8-A773-4730-AA52-C3B72BBF5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460CFFF8-A773-4730-AA52-C3B72BBF5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1CEE3E-F5C6-477E-B84D-85661A143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451CEE3E-F5C6-477E-B84D-85661A1430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00FAA0-0AF3-4637-B631-80648C525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graphicEl>
                                              <a:dgm id="{D100FAA0-0AF3-4637-B631-80648C525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3B2B6D-2C2C-4F9D-9BAB-6C9727104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graphicEl>
                                              <a:dgm id="{AD3B2B6D-2C2C-4F9D-9BAB-6C9727104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FF90F5-6DB4-499D-A047-C389F7FDC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graphicEl>
                                              <a:dgm id="{A8FF90F5-6DB4-499D-A047-C389F7FDC6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Choix de la stratégie 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Il existe 4 stratégies différentes:</a:t>
            </a:r>
          </a:p>
          <a:p>
            <a:pPr lvl="0"/>
            <a:r>
              <a:rPr lang="fr-FR" dirty="0" smtClean="0"/>
              <a:t>Stratégie </a:t>
            </a:r>
            <a:r>
              <a:rPr lang="fr-FR" dirty="0" smtClean="0"/>
              <a:t>indéterminée : choix du nœud cible aléatoire.</a:t>
            </a:r>
            <a:endParaRPr lang="fr-FR" dirty="0" smtClean="0"/>
          </a:p>
          <a:p>
            <a:pPr lvl="0"/>
            <a:r>
              <a:rPr lang="fr-FR" dirty="0" smtClean="0"/>
              <a:t>Stratégie </a:t>
            </a:r>
            <a:r>
              <a:rPr lang="fr-FR" dirty="0" smtClean="0"/>
              <a:t>Exploratrice : choisie les nœuds jamais parcourus grâce à la carte.</a:t>
            </a:r>
            <a:endParaRPr lang="fr-FR" dirty="0" smtClean="0"/>
          </a:p>
          <a:p>
            <a:pPr lvl="0"/>
            <a:r>
              <a:rPr lang="fr-FR" dirty="0" smtClean="0"/>
              <a:t>Stratégie </a:t>
            </a:r>
            <a:r>
              <a:rPr lang="fr-FR" dirty="0" smtClean="0"/>
              <a:t>Offensive : choisie les nœuds possédant un coefficient de risque assez élevé.</a:t>
            </a:r>
            <a:endParaRPr lang="fr-FR" dirty="0" smtClean="0"/>
          </a:p>
          <a:p>
            <a:pPr lvl="0"/>
            <a:r>
              <a:rPr lang="fr-FR" dirty="0" smtClean="0"/>
              <a:t>Stratégie </a:t>
            </a:r>
            <a:r>
              <a:rPr lang="fr-FR" dirty="0" smtClean="0"/>
              <a:t>Défensive: défend la base et les nœuds alentours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Utilisation de </a:t>
            </a:r>
            <a:r>
              <a:rPr lang="fr-FR" b="1" dirty="0" smtClean="0"/>
              <a:t>Dijkstra</a:t>
            </a:r>
            <a:r>
              <a:rPr lang="fr-FR" dirty="0" smtClean="0"/>
              <a:t> pour le calcul des </a:t>
            </a:r>
            <a:r>
              <a:rPr lang="fr-FR" b="1" dirty="0" smtClean="0"/>
              <a:t>chemins</a:t>
            </a:r>
            <a:r>
              <a:rPr lang="fr-FR" dirty="0" smtClean="0"/>
              <a:t>!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1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7F0000"/>
      </a:accent1>
      <a:accent2>
        <a:srgbClr val="9C2606"/>
      </a:accent2>
      <a:accent3>
        <a:srgbClr val="BF0000"/>
      </a:accent3>
      <a:accent4>
        <a:srgbClr val="B20001"/>
      </a:accent4>
      <a:accent5>
        <a:srgbClr val="FF6566"/>
      </a:accent5>
      <a:accent6>
        <a:srgbClr val="9C2606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436</TotalTime>
  <Words>118</Words>
  <Application>Microsoft Office PowerPoint</Application>
  <PresentationFormat>Affichage à l'écran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Débit</vt:lpstr>
      <vt:lpstr>WarThread</vt:lpstr>
      <vt:lpstr>Objectifs Initiaux</vt:lpstr>
      <vt:lpstr>Présentation du jeu</vt:lpstr>
      <vt:lpstr>Description générale </vt:lpstr>
      <vt:lpstr>I.A des warriors </vt:lpstr>
      <vt:lpstr>Choix de la stratégie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ESIL Hazard</dc:title>
  <dc:creator>Erz</dc:creator>
  <cp:lastModifiedBy>Erz</cp:lastModifiedBy>
  <cp:revision>71</cp:revision>
  <dcterms:created xsi:type="dcterms:W3CDTF">2007-12-19T11:05:41Z</dcterms:created>
  <dcterms:modified xsi:type="dcterms:W3CDTF">2008-05-19T20:18:20Z</dcterms:modified>
</cp:coreProperties>
</file>