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922" autoAdjust="0"/>
  </p:normalViewPr>
  <p:slideViewPr>
    <p:cSldViewPr>
      <p:cViewPr varScale="1">
        <p:scale>
          <a:sx n="99" d="100"/>
          <a:sy n="99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E45D-4868-47FB-8073-428F8E26CB8C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7167-6A18-4834-9BD5-D5DFF4FEFF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4FC7-A211-4ECF-A5D7-933E1F1C3FE8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90C74-DB6B-4B4D-87EF-847222CEC1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3B9824-1762-477C-8032-79148FFA70E9}" type="datetimeFigureOut">
              <a:rPr lang="fr-FR" smtClean="0"/>
              <a:pPr/>
              <a:t>19/05/2008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</a:t>
            </a:r>
            <a:r>
              <a:rPr lang="fr-FR" dirty="0" smtClean="0"/>
              <a:t>Système Répartis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Objectifs Initiaux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Contexte: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techniques: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Présentation du jeu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Description générale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7F0000"/>
      </a:accent1>
      <a:accent2>
        <a:srgbClr val="9C2606"/>
      </a:accent2>
      <a:accent3>
        <a:srgbClr val="BF0000"/>
      </a:accent3>
      <a:accent4>
        <a:srgbClr val="B20001"/>
      </a:accent4>
      <a:accent5>
        <a:srgbClr val="FF6566"/>
      </a:accent5>
      <a:accent6>
        <a:srgbClr val="9C2606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419</TotalTime>
  <Words>17</Words>
  <Application>Microsoft Office PowerPoint</Application>
  <PresentationFormat>Affichage à l'écran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Débit</vt:lpstr>
      <vt:lpstr>WarThread</vt:lpstr>
      <vt:lpstr>Objectifs Initiaux</vt:lpstr>
      <vt:lpstr>Présentation du jeu</vt:lpstr>
      <vt:lpstr>Description générale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ESIL Hazard</dc:title>
  <dc:creator>Erz</dc:creator>
  <cp:lastModifiedBy>Erz</cp:lastModifiedBy>
  <cp:revision>66</cp:revision>
  <dcterms:created xsi:type="dcterms:W3CDTF">2007-12-19T11:05:41Z</dcterms:created>
  <dcterms:modified xsi:type="dcterms:W3CDTF">2008-05-19T13:20:33Z</dcterms:modified>
</cp:coreProperties>
</file>