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ПМ.01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«18» мая 2025 г. по «31» мая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Разанова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Камила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ДКИП-305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рае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E7F30A-8C66-7D0B-0F14-D300718B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092926"/>
            <a:ext cx="5940425" cy="1375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07C6E4-CC4F-D813-72D8-17A5561B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82" y="2913856"/>
            <a:ext cx="5258435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DBEA12-6569-E694-2888-AD7F8982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020" y="3194844"/>
            <a:ext cx="580136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396A65-6A0D-FDFC-7E9D-8C2AEA79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70" y="3194844"/>
            <a:ext cx="576326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63453E-7690-F9BE-72DF-B8BDA20A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32" y="3180556"/>
            <a:ext cx="506793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Инициализация репозитория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Сохранение изменений в коммитах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Возврат к сделанным коммитам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удаленным репозиторием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слияние веток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Разанова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Камила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Разановна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проходила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решала кейс № 17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Приняла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Ознакомилась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Уточнила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специальная рабочая форма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9.00-18.00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работа с СКВ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код рабочих программ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EBF0E-4CA2-8B6F-292A-8D70F9C6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11" y="2676251"/>
            <a:ext cx="4873778" cy="4542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Энергетика: производство, распределение, потребление энергии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18BD08-C66F-E507-4232-849AAB7E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55" y="2816946"/>
            <a:ext cx="5760511" cy="3700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3724EC-3802-F45E-8419-3E15C6B2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3" y="2659976"/>
            <a:ext cx="4114819" cy="14414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21BAE-6841-31D9-A20E-28B911D66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061" y="4133747"/>
            <a:ext cx="5940425" cy="666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7794F9-935F-1AD8-446E-7E7FA2530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638" y="4882841"/>
            <a:ext cx="4807006" cy="1710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F1DF88-4680-26F6-49A6-46A5DFA6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568"/>
          <a:stretch>
            <a:fillRect/>
          </a:stretch>
        </p:blipFill>
        <p:spPr>
          <a:xfrm>
            <a:off x="176876" y="2593677"/>
            <a:ext cx="4965279" cy="31481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904BAE-F5DA-0B5E-64AE-7D52E463A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79" y="4508370"/>
            <a:ext cx="5940425" cy="26771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C00461-7E99-A3E3-8801-7BBF71B29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923" y="2768958"/>
            <a:ext cx="520128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5F3A28-303A-C1CA-455C-822194A6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145" y="2666206"/>
            <a:ext cx="532511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E63EC-26FD-F9F2-0A77-32BE502D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9" y="2953243"/>
            <a:ext cx="4367114" cy="9998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487104-3BC7-C3C6-DF10-F50F929FD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87" y="4169990"/>
            <a:ext cx="5940425" cy="25946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936935-F704-C7D9-46FD-3D4BACC0E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922" y="2872955"/>
            <a:ext cx="5353685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25961</TotalTime>
  <Words>1314</Words>
  <Application>Microsoft Office PowerPoint</Application>
  <PresentationFormat>Произвольный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 Black</vt:lpstr>
      <vt:lpstr>Times New Roman</vt:lpstr>
      <vt:lpstr>Calibri</vt:lpstr>
      <vt:lpstr>Arial</vt:lpstr>
      <vt:lpstr>Тема Office</vt:lpstr>
      <vt:lpstr>ОТЧЕТ  о прохождении учебной практики   по профессиональному модулю ПМ.01 Осуществление интеграции программных модулей  в период с «18» мая 2025 г. по «31» мая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user 0</cp:lastModifiedBy>
  <cp:revision>29</cp:revision>
  <dcterms:created xsi:type="dcterms:W3CDTF">2020-03-27T22:15:06Z</dcterms:created>
  <dcterms:modified xsi:type="dcterms:W3CDTF">2025-10-05T11:31:42Z</dcterms:modified>
</cp:coreProperties>
</file>