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3" r:id="rId4"/>
    <p:sldId id="259" r:id="rId5"/>
    <p:sldId id="273" r:id="rId6"/>
    <p:sldId id="260" r:id="rId7"/>
    <p:sldId id="274" r:id="rId8"/>
    <p:sldId id="275" r:id="rId9"/>
    <p:sldId id="276" r:id="rId10"/>
    <p:sldId id="277" r:id="rId11"/>
    <p:sldId id="284" r:id="rId12"/>
    <p:sldId id="285" r:id="rId13"/>
    <p:sldId id="286" r:id="rId14"/>
    <p:sldId id="679" r:id="rId15"/>
    <p:sldId id="288" r:id="rId16"/>
  </p:sldIdLst>
  <p:sldSz cx="10693400" cy="7561263"/>
  <p:notesSz cx="6669088" cy="9928225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yDS90UvgFoLYJSphwnAyjeLiB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31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47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7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99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230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130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71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05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86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43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40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C1DD5A-7DBA-4220-B8D8-20048D0ABCE3}"/>
              </a:ext>
            </a:extLst>
          </p:cNvPr>
          <p:cNvSpPr/>
          <p:nvPr userDrawn="1"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919243"/>
            <a:ext cx="9824904" cy="3488816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2524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8751" TargetMode="External"/><Relationship Id="rId2" Type="http://schemas.openxmlformats.org/officeDocument/2006/relationships/hyperlink" Target="https://urait.ru/bcode/530635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urait.ru/bcode/518005" TargetMode="External"/><Relationship Id="rId5" Type="http://schemas.openxmlformats.org/officeDocument/2006/relationships/hyperlink" Target="https://urait.ru/bcode/518499" TargetMode="External"/><Relationship Id="rId4" Type="http://schemas.openxmlformats.org/officeDocument/2006/relationships/hyperlink" Target="https://urait.ru/bcode/52044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lvl="0">
              <a:buSzPct val="100000"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ПМ.03 Проектирование и разработка информационных систем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«01» июня 2025 г. по «14»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Разанова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Камила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Разановна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-305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Пышнограева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2" y="1967682"/>
            <a:ext cx="984002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итоговые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форм внесения данных.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1A0683-44CD-BA90-CF3C-AEF835B9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6" y="2675526"/>
            <a:ext cx="3388782" cy="27570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93EC8F-2E8D-8303-F37E-C97090347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543" y="2675526"/>
            <a:ext cx="6082030" cy="3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525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323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396581" y="2103694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71913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 предметной области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Обоснование выбора ИС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форм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Работы с БД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Реализация функций в формах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63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</p:spPr>
        <p:txBody>
          <a:bodyPr/>
          <a:lstStyle/>
          <a:p>
            <a:r>
              <a:rPr lang="ru-RU" sz="3000" dirty="0"/>
              <a:t>Отчетный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2" y="1802983"/>
            <a:ext cx="9824904" cy="5146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Золотарюк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Н. Б.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Ничепорук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— 2-е изд.,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перераб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 доп. — Москва 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 — 293 с. — (Профессиональное образование). — ISBN 978-5-534-16217-2. — URL 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https://urait.ru/bcode/530635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 — 318 с. — (Профессиональное образование). — ISBN 978-5-534-12105-6. — URL 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https://urait.ru/bcode/518751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Богатырев, В. А.  Надежность информационных систем : учебное пособие для среднего профессионального образования / В. А. Богатырев. — Москва 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 — 318 с. — (Профессиональное образование). — ISBN 978-5-534-15205-0. — Текст : электронный // Образовательная платформа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[сайт]. — URL: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https://urait.ru/bcode/520442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Стружкин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Стружкин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В. В. Годин. — Москва 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[сайт]. — URL: </a:t>
            </a: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https://urait.ru/bcode/518499</a:t>
            </a:r>
            <a:endParaRPr lang="ru-RU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Казарин, О. В.  Основы информационной безопасности: надежность и безопасность программного обеспечения : учебное пособие для среднего профессионального образования / О. В. Казарин, И. Б. 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Шубинский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— Москва 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 — 342 с. — (Профессиональное образование). — ISBN 978-5-534-10671-8. — Текст : электронный // Образовательная платформа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[сайт]. — URL: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https://urait.ru/bcode/518005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27EFB-04FA-4530-B85E-378B0CFDB7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5068" y="845783"/>
            <a:ext cx="9824904" cy="567848"/>
          </a:xfrm>
        </p:spPr>
        <p:txBody>
          <a:bodyPr>
            <a:normAutofit/>
          </a:bodyPr>
          <a:lstStyle/>
          <a:p>
            <a:pPr>
              <a:buClr>
                <a:srgbClr val="E60000"/>
              </a:buClr>
              <a:buSzPts val="1800"/>
            </a:pPr>
            <a:r>
              <a:rPr lang="ru-RU" b="0" dirty="0">
                <a:solidFill>
                  <a:srgbClr val="E60000"/>
                </a:solidFill>
              </a:rPr>
              <a:t>Список используемой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35417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Анализ предметной области.docx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2.1. Анализ, выбор и обоснование ПО.docx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3.1. Создание формы авторизации.docx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3.2. Создание формы авторизации.docx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3.3. Создание формы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3.4. Создание формы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3.5. Реализация функционала регистрации и авторизации.docx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3.6. Создание меню для клиентского приложения.docx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3.7. Реализация функций редактирования и удаления записей.docx</a:t>
            </a: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3.8. Реализация функции добавления записей.docx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33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839358"/>
            <a:ext cx="9687300" cy="5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предметной областью, для которой будут формулироваться задачи по обработке информации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Выбор модели, средства построения информационной системы и программных средств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первоначального практического опыта работы по специальности в рамках освоения вида деятельности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ВД 5. Проектирование и разработка информационных систем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29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Разанова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Камила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Разановна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проходила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решала задачу разработки приложения для автоматизации экологической организации.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Приняла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Ознакомилась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Уточнила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по ГОСТу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прохождение производственной практики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имеется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95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532673" y="345567"/>
            <a:ext cx="96873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b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532672" y="1884418"/>
            <a:ext cx="99838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скриншот, описывающий предметную область вашей ИС.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463823" y="697918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Постановка задач по обработке информации</a:t>
            </a:r>
            <a:b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</a:b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Анализ предметной области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6504F0-8978-DC7F-45A5-E7F56418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592264"/>
            <a:ext cx="4093556" cy="37613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472712" y="336160"/>
            <a:ext cx="9687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b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ru-RU" sz="30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72712" y="1864577"/>
            <a:ext cx="9358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скриншоты, описывающие существующие разработки для реализации задачи.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82077" y="436866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Выбор модели, средства построения информационной системы и программных средств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D24F6C-22B7-7E07-72CE-AC9D3DCD3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504" y="2695229"/>
            <a:ext cx="4293381" cy="36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2" y="2047533"/>
            <a:ext cx="100798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создания формы авторизации.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046C31-7666-C006-1343-32348495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75" y="3144615"/>
            <a:ext cx="4946650" cy="2411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3" y="1854624"/>
            <a:ext cx="96873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создания формы регистрации.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34295B-24A3-0872-638C-B55743FE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88" y="2978402"/>
            <a:ext cx="5716270" cy="31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4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3" y="1959555"/>
            <a:ext cx="992997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создания формы меню.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7911F6-AD31-8070-6781-35DEA6AD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5" y="2832293"/>
            <a:ext cx="4142028" cy="18500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714B09-D871-1779-5114-49F2F8B6E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62" y="4847226"/>
            <a:ext cx="4114131" cy="18500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9D887C-DA48-AB44-D2D5-F8B0F2D96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120" y="2832293"/>
            <a:ext cx="5815123" cy="29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2" y="1967682"/>
            <a:ext cx="100798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итоговые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форм внесения данных.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44A2B4-0EC7-2ADD-20A1-76794195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5" y="2673019"/>
            <a:ext cx="3894770" cy="31683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ECD212-2D6B-0044-0167-F81C3048D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111" y="2673019"/>
            <a:ext cx="5852017" cy="316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7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1519</Words>
  <Application>Microsoft Office PowerPoint</Application>
  <PresentationFormat>Произвольный</PresentationFormat>
  <Paragraphs>93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 Black</vt:lpstr>
      <vt:lpstr>Times New Roman</vt:lpstr>
      <vt:lpstr>Calibri</vt:lpstr>
      <vt:lpstr>Arial</vt:lpstr>
      <vt:lpstr>Тема Office</vt:lpstr>
      <vt:lpstr>ОТЧЕТ  о прохождении учебной практики   по профессиональному модулю ПМ.03 Проектирование и разработка информационных систем  в период с «01» июня 2025 г. по «14»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 </vt:lpstr>
      <vt:lpstr>Исследовательский этап </vt:lpstr>
      <vt:lpstr>Этап проектирования и разработки</vt:lpstr>
      <vt:lpstr>Этап проектирования и разработки</vt:lpstr>
      <vt:lpstr>Этап проектирования и разработки</vt:lpstr>
      <vt:lpstr>Этап проектирования и разработки</vt:lpstr>
      <vt:lpstr>Этап проектирования и разработки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ПМ.03 Проектирование и разработка ИС  в период с «  »         2024 г. по «  »          2024 г.   Специальность 09.02.07 Информационные системы и программирование</dc:title>
  <dc:creator>Катя</dc:creator>
  <cp:lastModifiedBy>user 0</cp:lastModifiedBy>
  <cp:revision>34</cp:revision>
  <dcterms:created xsi:type="dcterms:W3CDTF">2020-03-27T22:15:06Z</dcterms:created>
  <dcterms:modified xsi:type="dcterms:W3CDTF">2025-10-05T11:34:10Z</dcterms:modified>
</cp:coreProperties>
</file>