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9" r:id="rId9"/>
    <p:sldId id="275" r:id="rId10"/>
    <p:sldId id="276" r:id="rId11"/>
    <p:sldId id="277" r:id="rId12"/>
    <p:sldId id="273" r:id="rId13"/>
    <p:sldId id="274" r:id="rId14"/>
  </p:sldIdLst>
  <p:sldSz cx="10693400" cy="7561263"/>
  <p:notesSz cx="6669088" cy="9928225"/>
  <p:embeddedFontLst>
    <p:embeddedFont>
      <p:font typeface="Arial Black" panose="020B0A0402010202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558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7" Type="http://schemas.openxmlformats.org/officeDocument/2006/relationships/hyperlink" Target="https://urait.ru/bcode/51875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rait.ru/bcode/530635" TargetMode="Externa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ПМ.01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«15»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Разанова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Камила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Разановна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ДКИП-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305 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Пышнограева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Добавление уведомлений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sz="2100" dirty="0">
                <a:latin typeface="Times New Roman"/>
                <a:ea typeface="Times New Roman"/>
                <a:cs typeface="Times New Roman"/>
                <a:sym typeface="Times New Roman"/>
              </a:rPr>
              <a:t>Разделение по ролям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62500" lnSpcReduction="20000"/>
          </a:bodyPr>
          <a:lstStyle/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Золотарюк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 Б.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Ничепорук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293 с. — (Профессиональное образование). — ISBN 978-5-534-16217-2.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https://urait.ru/bcode/530635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 — 318 с. — (Профессиональное образование). — ISBN 978-5-534-12105-6. — URL 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https://urait.ru/bcode/518751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Добавление уведомлений.docx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Разделение по ролям.docx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Разанова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Камила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Разановна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проходила производственную практику на базе Университета «Синергия».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решала кейс № 17 Экологические организации: защита окружающей среды, мониторинг, акции.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Приняла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Ознакомилась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	Уточнила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контакты руководителя практики от Профильной/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по ГОСТу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разработка приложения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имеется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F015EA-0773-015E-C4F6-B4C3DF3F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89" y="3186274"/>
            <a:ext cx="8221222" cy="23720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Ознакомиться с выбранной предметной областью и ее описать. </a:t>
            </a:r>
          </a:p>
          <a:p>
            <a:pPr marL="0" lvl="0" indent="71437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i="1" dirty="0">
                <a:latin typeface="Times New Roman"/>
                <a:ea typeface="Times New Roman"/>
                <a:cs typeface="Times New Roman"/>
                <a:sym typeface="Times New Roman"/>
              </a:rPr>
              <a:t>Экологические организации представляют собой структуры, профессионально управляющие природоохранной деятельностью через три ключевых бизнес-процесса: мониторинг экологических показателей, организацию акций и фандрайзинг с отчетностью. Наша система полностью цифровизирует эти процессы - от фиксации экологических данных до прозрачного распределения ресурсов, обеспечивая комплексное управление всей экологической деятельностью организации.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593670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предметной областью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(с учетом числа сотрудников в каждом отделе).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55174" y="623713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Google Shape;180;g202f423d887_0_12">
            <a:extLst>
              <a:ext uri="{FF2B5EF4-FFF2-40B4-BE49-F238E27FC236}">
                <a16:creationId xmlns:a16="http://schemas.microsoft.com/office/drawing/2014/main" id="{6D74E930-C2BA-134D-3452-FB06724702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591730" y="281200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779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разработки 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интеграции модуля «Уведомления»: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2A7EC6-A111-C744-1F3E-B0C52C64E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38" y="2535145"/>
            <a:ext cx="3550591" cy="8769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7129E3-9BA8-73EE-FB0D-AF9A20C99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8" y="3539596"/>
            <a:ext cx="3550591" cy="9052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B145C9-6C34-1B91-3A93-D76B971A1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38" y="4572335"/>
            <a:ext cx="3628568" cy="90521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01E931-FB17-5984-B291-26C5FA565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821" y="2391777"/>
            <a:ext cx="3753374" cy="32008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разграничения по ролям: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1C2151-781D-5A89-E8CD-FDCCE813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058" y="2823583"/>
            <a:ext cx="4286727" cy="23204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E38A765-AA7F-F689-ED75-9FE61855D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73" y="2823583"/>
            <a:ext cx="4286728" cy="23251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26074</TotalTime>
  <Words>1247</Words>
  <Application>Microsoft Office PowerPoint</Application>
  <PresentationFormat>Произвольный</PresentationFormat>
  <Paragraphs>78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 Black</vt:lpstr>
      <vt:lpstr>Times New Roman</vt:lpstr>
      <vt:lpstr>Calibri</vt:lpstr>
      <vt:lpstr>Arial</vt:lpstr>
      <vt:lpstr>Тема Office</vt:lpstr>
      <vt:lpstr>ОТЧЕТ  о прохождении производственной практики   по профессиональному модулю ПМ.01 Осуществление интеграции программных модулей  в период с «15»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Организационный этап</vt:lpstr>
      <vt:lpstr>Этап разработки </vt:lpstr>
      <vt:lpstr>Этап разработки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user 0</cp:lastModifiedBy>
  <cp:revision>42</cp:revision>
  <dcterms:created xsi:type="dcterms:W3CDTF">2020-03-27T22:15:06Z</dcterms:created>
  <dcterms:modified xsi:type="dcterms:W3CDTF">2025-10-05T11:35:11Z</dcterms:modified>
</cp:coreProperties>
</file>