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78" r:id="rId7"/>
    <p:sldId id="261" r:id="rId8"/>
    <p:sldId id="269" r:id="rId9"/>
    <p:sldId id="275" r:id="rId10"/>
    <p:sldId id="276" r:id="rId11"/>
    <p:sldId id="277" r:id="rId12"/>
    <p:sldId id="273" r:id="rId13"/>
    <p:sldId id="274" r:id="rId14"/>
  </p:sldIdLst>
  <p:sldSz cx="10693400" cy="7561263"/>
  <p:notesSz cx="6669088" cy="9928225"/>
  <p:embeddedFontLst>
    <p:embeddedFont>
      <p:font typeface="Arial Black" panose="020B0A04020102020204" pitchFamily="3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440" y="43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5582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7" Type="http://schemas.openxmlformats.org/officeDocument/2006/relationships/hyperlink" Target="https://urait.ru/bcode/51875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rait.ru/bcode/530635" TargetMode="Externa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производственной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ПМ.01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«15» июня 2025 г. по «21»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Алимбеков Эрзат Данярович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ДКИП-381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 </a:t>
            </a:r>
            <a:r>
              <a:rPr lang="ru-RU" sz="2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Пышнограева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Анастасия Анатольевна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«СИНЕРГИЯ»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Факультет Информационных технологий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Кафедра Цифровой экономики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производственной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производственной 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производственной практики мной были освоены следующие навыки: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sz="2100" dirty="0">
                <a:latin typeface="Times New Roman"/>
                <a:ea typeface="Times New Roman"/>
                <a:cs typeface="Times New Roman"/>
                <a:sym typeface="Times New Roman"/>
              </a:rPr>
              <a:t>Создание системы уведомлений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sz="2100" dirty="0">
                <a:latin typeface="Times New Roman"/>
                <a:ea typeface="Times New Roman"/>
                <a:cs typeface="Times New Roman"/>
                <a:sym typeface="Times New Roman"/>
              </a:rPr>
              <a:t>Разделение ролей пользователей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62500" lnSpcReduction="20000"/>
          </a:bodyPr>
          <a:lstStyle/>
          <a:p>
            <a:pPr marL="361950" lvl="0" indent="-361950" algn="just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Проектирование информационных систем : учебник и практикум для среднего профессионального образования / Д. В. Чистов, П. П. Мельников, А. В.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Золотарюк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 Б.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Ничепорук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— 2-е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 — Москва 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 — 293 с. — (Профессиональное образование). — ISBN 978-5-534-16217-2. — URL 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https://urait.ru/bcode/530635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Григорьев, М. В. Проектирование информационных систем : учебное пособие для среднего профессионального образования / М. В. Григорьев, И. И. Григорьева. — Москва 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 — 318 с. — (Профессиональное образование). — ISBN 978-5-534-12105-6. — URL 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https://urait.ru/bcode/518751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1.1. Добавление уведомлений.docx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1.2. Разделение по ролям.docx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lnSpcReduction="10000"/>
          </a:bodyPr>
          <a:lstStyle/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Алимбеков Эрзат Данярович, проходил(а) производственную практику на базе Университета «Синергия».</a:t>
            </a:r>
            <a:endParaRPr sz="16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решал(а) кейс № 2 по интеграции приложения для производства.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Ознакомился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 контакты руководителя практики от Профильной/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 по ГОСТу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пн-пт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разработка приложения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имеется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производственной практики и осуществить предустановку программного обеспечения.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5D9B23-B8E5-A5F0-6E4A-362DB93BC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785" y="2776353"/>
            <a:ext cx="6857778" cy="3803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4375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Ознакомиться с выбранной предметной областью и ее описать. </a:t>
            </a:r>
          </a:p>
          <a:p>
            <a:pPr marL="0" lvl="0" indent="714375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2000" i="1" dirty="0">
                <a:latin typeface="Times New Roman"/>
                <a:ea typeface="Times New Roman"/>
                <a:cs typeface="Times New Roman"/>
                <a:sym typeface="Times New Roman"/>
              </a:rPr>
              <a:t>Производство одежды – это сложный процесс, включающий проектирование, изготовление и поставку готовых изделий. Он начинается с планирования производства, где определяются ассортимент, объемы выпуска, сроки и необходимые материалы. Затем осуществляется контроль качества на всех этапах – от проверки сырья до финальной оценки готовой продукции, чтобы обеспечить соответствие стандартам и требованиям заказчика.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355174" y="593670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предметной областью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Спроектировать организационную структуру (с учетом числа сотрудников в каждом отделе).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355174" y="623713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8B6E2F9-CDB5-2958-6A42-E16CB4CF7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540" y="2825173"/>
            <a:ext cx="5886568" cy="36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9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разработки 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интеграции модуля «Уведомления»: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Интеграция модулей в программное обеспечение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AE1371D-2709-4D02-3268-FB0727E4E1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3948" t="88057" r="-1"/>
          <a:stretch>
            <a:fillRect/>
          </a:stretch>
        </p:blipFill>
        <p:spPr>
          <a:xfrm>
            <a:off x="368273" y="2768654"/>
            <a:ext cx="4287334" cy="104365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BB29DA-C8BF-5742-94B4-0BF0A765F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639" y="3996339"/>
            <a:ext cx="5496560" cy="19145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итоговый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разграничения по ролям: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разработки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Интеграция модулей в программное обеспечение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299FFE6-C340-8819-62CB-A253619D8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27" y="2652958"/>
            <a:ext cx="4980289" cy="245409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85A69A-CEE7-01ED-415B-10891FC72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031" y="2652958"/>
            <a:ext cx="5008247" cy="24540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26032</TotalTime>
  <Words>1257</Words>
  <Application>Microsoft Office PowerPoint</Application>
  <PresentationFormat>Произвольный</PresentationFormat>
  <Paragraphs>78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Calibri</vt:lpstr>
      <vt:lpstr>Arial Black</vt:lpstr>
      <vt:lpstr>Times New Roman</vt:lpstr>
      <vt:lpstr>Arial</vt:lpstr>
      <vt:lpstr>Тема Office</vt:lpstr>
      <vt:lpstr>ОТЧЕТ  о прохождении производственной практики   по профессиональному модулю ПМ.01 Осуществление интеграции программных модулей  в период с «15» июня 2025 г. по «21»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Организационный этап</vt:lpstr>
      <vt:lpstr>Организационный этап</vt:lpstr>
      <vt:lpstr>Организационный этап</vt:lpstr>
      <vt:lpstr>Этап разработки </vt:lpstr>
      <vt:lpstr>Этап разработки</vt:lpstr>
      <vt:lpstr>Проектный этап   </vt:lpstr>
      <vt:lpstr>Проектный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 </dc:title>
  <dc:creator>Катя</dc:creator>
  <cp:lastModifiedBy>user 0</cp:lastModifiedBy>
  <cp:revision>28</cp:revision>
  <dcterms:created xsi:type="dcterms:W3CDTF">2020-03-27T22:15:06Z</dcterms:created>
  <dcterms:modified xsi:type="dcterms:W3CDTF">2025-06-19T14:49:39Z</dcterms:modified>
</cp:coreProperties>
</file>