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8" r:id="rId7"/>
    <p:sldId id="279" r:id="rId8"/>
    <p:sldId id="280" r:id="rId9"/>
    <p:sldId id="281" r:id="rId10"/>
    <p:sldId id="282" r:id="rId11"/>
    <p:sldId id="275" r:id="rId12"/>
    <p:sldId id="276" r:id="rId13"/>
    <p:sldId id="283" r:id="rId14"/>
    <p:sldId id="273" r:id="rId15"/>
    <p:sldId id="274" r:id="rId16"/>
  </p:sldIdLst>
  <p:sldSz cx="10693400" cy="7561263"/>
  <p:notesSz cx="6669088" cy="9928225"/>
  <p:embeddedFontLst>
    <p:embeddedFont>
      <p:font typeface="Arial Black" panose="020B0A0402010202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440" y="53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0580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5582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7975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0093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320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7" Type="http://schemas.openxmlformats.org/officeDocument/2006/relationships/hyperlink" Target="https://urait.ru/bcode/51875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rait.ru/bcode/530635" TargetMode="Externa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ПМ.04 Сопровождение информационных систем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«22» июня 2025 г. по «28»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Разанова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Камила </a:t>
            </a:r>
            <a:r>
              <a:rPr lang="ru-RU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Разановна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ДКИП-3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</a:t>
            </a:r>
            <a:r>
              <a:rPr lang="ru-RU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Пышнограева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Анастасия Анатольевна</a:t>
            </a:r>
            <a:endParaRPr sz="2200" b="0" i="1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Факультет Информационных технологий</a:t>
            </a:r>
            <a:endParaRPr lang="ru-RU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Кафедра Цифровой экономики</a:t>
            </a:r>
            <a:endParaRPr lang="ru-RU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>
              <a:buSzPts val="3600"/>
            </a:pPr>
            <a:r>
              <a:rPr lang="ru-RU" sz="3000" kern="1200" dirty="0">
                <a:latin typeface="Arial Black" panose="020B0A04020102020204" pitchFamily="34" charset="0"/>
                <a:sym typeface="Times New Roman"/>
              </a:rPr>
              <a:t>Этап сопровождения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355174" y="1682869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000" dirty="0">
                <a:latin typeface="Times New Roman"/>
                <a:cs typeface="Times New Roman"/>
                <a:sym typeface="Times New Roman"/>
              </a:rPr>
              <a:t>На данном слайде необходимо продемонстрировать</a:t>
            </a:r>
            <a:r>
              <a:rPr lang="ru-RU" sz="2000" dirty="0">
                <a:latin typeface="Times New Roman"/>
                <a:cs typeface="Times New Roman"/>
              </a:rPr>
              <a:t> основные результаты работы, опираясь на данные из файла «Работа с логами </a:t>
            </a:r>
            <a:r>
              <a:rPr lang="ru-RU" sz="2000" dirty="0" err="1">
                <a:latin typeface="Times New Roman"/>
                <a:cs typeface="Times New Roman"/>
              </a:rPr>
              <a:t>zabbix</a:t>
            </a:r>
            <a:r>
              <a:rPr lang="en-US" sz="2000" dirty="0">
                <a:latin typeface="Times New Roman"/>
                <a:cs typeface="Times New Roman"/>
              </a:rPr>
              <a:t>.docx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» (не менее 3-х скриншотов).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Сопровождение ИС и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AC8659-4FD4-17B4-0896-FC0C68F3D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02" y="2884588"/>
            <a:ext cx="3940025" cy="355088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7FDD4B-ED5D-4748-272F-5EB48F0C7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824" y="2705104"/>
            <a:ext cx="5338445" cy="25641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7C896E-34C2-739D-BEC7-9AEEFB8D2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791" y="4197712"/>
            <a:ext cx="5231765" cy="296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производственной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производственной практики мной были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Анализ проблем </a:t>
            </a: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Составление план устранения проблем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Работа с базой данных </a:t>
            </a: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Работа с логами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Работа с логами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zabbit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3612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62500" lnSpcReduction="20000"/>
          </a:bodyPr>
          <a:lstStyle/>
          <a:p>
            <a:pPr marL="361950" lvl="0" indent="-361950" algn="just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информационных систем : учебник и практикум для среднего профессионального образования / Д. В. Чистов, П. П. Мельников, А. В.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Золотарюк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 Б.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Ничепорук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— 2-е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 — Москва 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 — 293 с. — (Профессиональное образование). — ISBN 978-5-534-16217-2. — URL 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https://urait.ru/bcode/530635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Григорьев, М. В. Проектирование информационных систем : учебное пособие для среднего профессионального образования / М. В. Григорьев, И. И. Григорьева. — Москва 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 — 318 с. — (Профессиональное образование). — ISBN 978-5-534-12105-6. — URL 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https://urait.ru/bcode/518751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Приложение 1.1. Анализ проблем.docx</a:t>
            </a:r>
            <a:endParaRPr dirty="0">
              <a:latin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Приложение 1.2. План устранения проблем.docx</a:t>
            </a:r>
            <a:endParaRPr lang="en-US" dirty="0">
              <a:latin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Приложение 2.1. Работа с базой данных.</a:t>
            </a:r>
            <a:r>
              <a:rPr lang="en-US" dirty="0">
                <a:latin typeface="Times New Roman"/>
                <a:cs typeface="Times New Roman"/>
                <a:sym typeface="Times New Roman"/>
              </a:rPr>
              <a:t>docx</a:t>
            </a: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Приложение 2.2. Работа с логами</a:t>
            </a:r>
            <a:r>
              <a:rPr lang="en-US" dirty="0">
                <a:latin typeface="Times New Roman"/>
                <a:cs typeface="Times New Roman"/>
                <a:sym typeface="Times New Roman"/>
              </a:rPr>
              <a:t>.docx</a:t>
            </a: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Приложение 2.3. Работа с логами</a:t>
            </a:r>
            <a:r>
              <a:rPr lang="en-US" dirty="0">
                <a:latin typeface="Times New Roman"/>
                <a:cs typeface="Times New Roman"/>
                <a:sym typeface="Times New Roman"/>
              </a:rPr>
              <a:t> zabbix.docx</a:t>
            </a:r>
            <a:endParaRPr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6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6. </a:t>
            </a: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Сопровождение информационных систем</a:t>
            </a: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lnSpcReduction="10000"/>
          </a:bodyPr>
          <a:lstStyle/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Разанова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Камила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Разановна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проходила производственную практику на базе Университета «Синергия»</a:t>
            </a:r>
            <a:endParaRPr lang="ru-RU" sz="16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решала задачу по сопровождению ИС и БД №17  Система для управления производством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Приняла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Ознакомилась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Уточнила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по ГОСТу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пн-пт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сопровождение ИС и БД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имеется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производственной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19DB33-EC12-0D0D-0955-4D598ABBD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051" y="3397441"/>
            <a:ext cx="5047297" cy="17471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437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Ознакомиться с выбранной предметной областью и ее описать.</a:t>
            </a:r>
            <a:r>
              <a:rPr lang="en-US" sz="2000" dirty="0">
                <a:latin typeface="Times New Roman"/>
                <a:ea typeface="Times New Roman"/>
                <a:cs typeface="Times New Roman"/>
              </a:rPr>
              <a:t> </a:t>
            </a:r>
            <a:endParaRPr lang="ru-RU" sz="2000" dirty="0">
              <a:latin typeface="Times New Roman"/>
              <a:ea typeface="Times New Roman"/>
              <a:cs typeface="Times New Roman"/>
            </a:endParaRPr>
          </a:p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355174" y="593670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предметной областью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EFDD99-E1B0-ED50-DE42-0ECA96798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006" y="2669845"/>
            <a:ext cx="5738140" cy="36021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сопровождения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265638" y="1540966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>
                <a:latin typeface="Times New Roman"/>
                <a:cs typeface="Times New Roman"/>
                <a:sym typeface="Times New Roman"/>
              </a:rPr>
              <a:t>На данном слайде необходимо продемонстрировать</a:t>
            </a:r>
            <a:r>
              <a:rPr lang="ru-RU" sz="2000" dirty="0">
                <a:latin typeface="Times New Roman"/>
                <a:cs typeface="Times New Roman"/>
              </a:rPr>
              <a:t> основные результаты работы, опираясь на данные из файла «Анализ проблем</a:t>
            </a:r>
            <a:r>
              <a:rPr lang="en-US" sz="2000" dirty="0">
                <a:latin typeface="Times New Roman"/>
                <a:cs typeface="Times New Roman"/>
              </a:rPr>
              <a:t>.docx</a:t>
            </a:r>
            <a:r>
              <a:rPr lang="ru-RU" sz="2000" dirty="0">
                <a:latin typeface="Times New Roman"/>
                <a:cs typeface="Times New Roman"/>
              </a:rPr>
              <a:t>».</a:t>
            </a:r>
            <a:endParaRPr sz="2000"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Сопровождение ИС и БД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4E0166-215A-42D0-C95E-AE75531FC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62" y="2487783"/>
            <a:ext cx="4474942" cy="337507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4EADF58-832F-811D-7708-408338614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392" y="3950932"/>
            <a:ext cx="4714688" cy="253301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134CEE7-9A1D-060D-779D-33F9B0620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295" y="2487783"/>
            <a:ext cx="3661426" cy="292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9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>
              <a:buSzPts val="3600"/>
            </a:pPr>
            <a:r>
              <a:rPr lang="ru-RU" sz="3000" kern="1200" dirty="0">
                <a:latin typeface="Arial Black" panose="020B0A04020102020204" pitchFamily="34" charset="0"/>
                <a:sym typeface="Times New Roman"/>
              </a:rPr>
              <a:t>Этап сопровождения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355174" y="163970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000" dirty="0">
                <a:latin typeface="Times New Roman"/>
                <a:cs typeface="Times New Roman"/>
                <a:sym typeface="Times New Roman"/>
              </a:rPr>
              <a:t>На данном слайде необходимо продемонстрировать</a:t>
            </a:r>
            <a:r>
              <a:rPr lang="ru-RU" sz="2000" dirty="0">
                <a:latin typeface="Times New Roman"/>
                <a:cs typeface="Times New Roman"/>
              </a:rPr>
              <a:t> основные результаты работы, опираясь на данные из файла «План устранения проблем</a:t>
            </a:r>
            <a:r>
              <a:rPr lang="en-US" sz="2000" dirty="0">
                <a:latin typeface="Times New Roman"/>
                <a:cs typeface="Times New Roman"/>
              </a:rPr>
              <a:t>.docx</a:t>
            </a:r>
            <a:r>
              <a:rPr lang="ru-RU" sz="2000" dirty="0">
                <a:latin typeface="Times New Roman"/>
                <a:cs typeface="Times New Roman"/>
              </a:rPr>
              <a:t>».</a:t>
            </a:r>
            <a:endParaRPr sz="2000"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Сопровождение ИС и БД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7D0035-30E1-B0BA-1E8F-5FB3C97CE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74" y="2505478"/>
            <a:ext cx="4615020" cy="302992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6C9AB4-027B-9499-D095-B44CB11A9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131" y="2505478"/>
            <a:ext cx="5117087" cy="302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1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>
              <a:buSzPts val="3600"/>
            </a:pPr>
            <a:r>
              <a:rPr lang="ru-RU" sz="3000" kern="1200" dirty="0">
                <a:latin typeface="Arial Black" panose="020B0A04020102020204" pitchFamily="34" charset="0"/>
                <a:sym typeface="Times New Roman"/>
              </a:rPr>
              <a:t>Этап сопровождения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355174" y="1666334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000" dirty="0">
                <a:latin typeface="Times New Roman"/>
                <a:cs typeface="Times New Roman"/>
                <a:sym typeface="Times New Roman"/>
              </a:rPr>
              <a:t> На данном слайде необходимо продемонстрировать</a:t>
            </a:r>
            <a:r>
              <a:rPr lang="ru-RU" sz="2000" dirty="0">
                <a:latin typeface="Times New Roman"/>
                <a:cs typeface="Times New Roman"/>
              </a:rPr>
              <a:t> основные результаты работы, опираясь на данные из файла «Работа с базой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данных</a:t>
            </a:r>
            <a:r>
              <a:rPr lang="en-US" sz="2000" dirty="0">
                <a:latin typeface="Times New Roman"/>
                <a:ea typeface="Times New Roman"/>
                <a:cs typeface="Times New Roman"/>
              </a:rPr>
              <a:t>.docx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» (не менее 3-х скриншотов).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Сопровождение ИС и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4E8433-11EE-3C27-2895-29D3E2832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24" y="2852434"/>
            <a:ext cx="4412947" cy="31637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2F655E-FD60-208A-7C7E-42912B71F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380" y="4290749"/>
            <a:ext cx="4863181" cy="22068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35F4C6-D784-8AD1-D178-9DC764951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700" y="2771618"/>
            <a:ext cx="4609539" cy="201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5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lvl="0">
              <a:buSzPts val="3600"/>
            </a:pPr>
            <a:r>
              <a:rPr lang="ru-RU" sz="3000" kern="1200" dirty="0">
                <a:latin typeface="Arial Black" panose="020B0A04020102020204" pitchFamily="34" charset="0"/>
                <a:sym typeface="Times New Roman"/>
              </a:rPr>
              <a:t>Этап сопровождения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355174" y="1639701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000" dirty="0">
                <a:latin typeface="Times New Roman"/>
                <a:cs typeface="Times New Roman"/>
                <a:sym typeface="Times New Roman"/>
              </a:rPr>
              <a:t>На данном слайде необходимо продемонстрировать</a:t>
            </a:r>
            <a:r>
              <a:rPr lang="ru-RU" sz="2000" dirty="0">
                <a:latin typeface="Times New Roman"/>
                <a:cs typeface="Times New Roman"/>
              </a:rPr>
              <a:t> основные результаты работы, опираясь на данные из файла «Работа с логами</a:t>
            </a:r>
            <a:r>
              <a:rPr lang="en-US" sz="2000" dirty="0">
                <a:latin typeface="Times New Roman"/>
                <a:cs typeface="Times New Roman"/>
              </a:rPr>
              <a:t>.docx</a:t>
            </a:r>
            <a:r>
              <a:rPr lang="ru-RU" sz="2000" dirty="0">
                <a:latin typeface="Times New Roman"/>
                <a:cs typeface="Times New Roman"/>
              </a:rPr>
              <a:t>» (не менее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3-х скриншотов).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Сопровождение ИС и 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7B908C-FDBC-C20C-DD3B-A17E12576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22" y="2792163"/>
            <a:ext cx="3558084" cy="31293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C9C6BD-7059-5569-0240-BC08A3EFD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305" y="4009092"/>
            <a:ext cx="4204556" cy="28863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EACD6B-276A-6D77-B13E-5309AA7DF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005" y="2790510"/>
            <a:ext cx="4337319" cy="313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008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26038</TotalTime>
  <Words>1329</Words>
  <Application>Microsoft Office PowerPoint</Application>
  <PresentationFormat>Произвольный</PresentationFormat>
  <Paragraphs>88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 Black</vt:lpstr>
      <vt:lpstr>Times New Roman</vt:lpstr>
      <vt:lpstr>Calibri</vt:lpstr>
      <vt:lpstr>Arial</vt:lpstr>
      <vt:lpstr>Тема Office</vt:lpstr>
      <vt:lpstr>ОТЧЕТ  о прохождении производственной практики   по профессиональному модулю ПМ.04 Сопровождение информационных систем  в период с «22» июня 2025 г. по «28»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Этап сопровождения</vt:lpstr>
      <vt:lpstr>Этап сопровождения</vt:lpstr>
      <vt:lpstr>Этап сопровождения</vt:lpstr>
      <vt:lpstr>Этап сопровождения</vt:lpstr>
      <vt:lpstr>Этап сопровождения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user 0</cp:lastModifiedBy>
  <cp:revision>40</cp:revision>
  <dcterms:created xsi:type="dcterms:W3CDTF">2020-03-27T22:15:06Z</dcterms:created>
  <dcterms:modified xsi:type="dcterms:W3CDTF">2025-10-05T11:19:39Z</dcterms:modified>
</cp:coreProperties>
</file>