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ПМ.01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«18» мая 2025 г. по «31» мая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Облеухин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Максим Вадимович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ДКИП-381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рае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D0DFCB-2E44-99FE-99CD-D64ECAF19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495" y="2947194"/>
            <a:ext cx="582041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94D400-B2CE-9328-90D5-F425D5B67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998311"/>
            <a:ext cx="5940425" cy="1564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D1EEF6-363B-EDFA-2A47-1CB2F976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324066"/>
            <a:ext cx="5940425" cy="913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A005E7-D51D-58A0-9A94-4F5878F9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326606"/>
            <a:ext cx="5940425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34F759-90EA-0E99-229A-2055D990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2980531"/>
            <a:ext cx="44481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Инициализация репозитория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Сохранение изменений в коммитах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Возврат к сделанным коммитам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удаленным репозиторием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слияние веток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Облеухин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Максим Вадимович,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23 по интеграции СКВ в организацию по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производству, распределению, потреблению энергии.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специальная рабочая форма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9.00-18.00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работа с СКВ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код рабочих программ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EBF0E-4CA2-8B6F-292A-8D70F9C6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11" y="2676251"/>
            <a:ext cx="4873778" cy="4542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Энергетика: производство, распределение, потребление энергии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630B26-DBD6-729E-AF88-D21E89F9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01" y="2768025"/>
            <a:ext cx="7397246" cy="4324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2DD972-15FC-B5D5-F23B-98401E8F3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3" y="2861169"/>
            <a:ext cx="4667885" cy="10191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3FFE33-52B4-F905-C9E4-EE078A1B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143" b="6227"/>
          <a:stretch/>
        </p:blipFill>
        <p:spPr>
          <a:xfrm>
            <a:off x="2376487" y="3984115"/>
            <a:ext cx="5940425" cy="7707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C67C73-0219-C513-12FF-F7D864F1C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599" y="4858652"/>
            <a:ext cx="5940425" cy="1689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CBE1B4-15B0-7167-5CBE-49C0AD0A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236"/>
          <a:stretch/>
        </p:blipFill>
        <p:spPr>
          <a:xfrm>
            <a:off x="269443" y="2893304"/>
            <a:ext cx="5940425" cy="2782283"/>
          </a:xfrm>
          <a:prstGeom prst="rect">
            <a:avLst/>
          </a:prstGeom>
        </p:spPr>
      </p:pic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C5BDEF-9FBF-3A68-33FF-E9BC7982E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710" y="4464430"/>
            <a:ext cx="5940425" cy="28759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C2B855-8603-4B05-E79F-4843163F9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539" y="3140278"/>
            <a:ext cx="584898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BD8560-5137-0A17-8295-6FD4BAA5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2780506"/>
            <a:ext cx="429577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6E7A7C-66F6-7517-26AA-CF065F27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9" y="2856706"/>
            <a:ext cx="4582160" cy="18478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B04499-3973-2E23-CD5F-45BBCD5F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362" y="4608018"/>
            <a:ext cx="5940425" cy="21964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5761F3-9920-F522-03A1-2FB3EAAE4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051" y="3101187"/>
            <a:ext cx="5175380" cy="1358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25954</TotalTime>
  <Words>1327</Words>
  <Application>Microsoft Office PowerPoint</Application>
  <PresentationFormat>Произвольный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Calibri</vt:lpstr>
      <vt:lpstr>Arial Black</vt:lpstr>
      <vt:lpstr>Times New Roman</vt:lpstr>
      <vt:lpstr>Arial</vt:lpstr>
      <vt:lpstr>Тема Office</vt:lpstr>
      <vt:lpstr>ОТЧЕТ  о прохождении учебной практики   по профессиональному модулю ПМ.01 Осуществление интеграции программных модулей  в период с «18» мая 2025 г. по «31» мая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max obl</cp:lastModifiedBy>
  <cp:revision>27</cp:revision>
  <dcterms:created xsi:type="dcterms:W3CDTF">2020-03-27T22:15:06Z</dcterms:created>
  <dcterms:modified xsi:type="dcterms:W3CDTF">2025-05-28T21:51:43Z</dcterms:modified>
</cp:coreProperties>
</file>