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Arial Black" panose="020B0A04020102020204" pitchFamily="34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ПМ.01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«18» мая 2025 г. по «31» мая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Назаров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Отабек</a:t>
            </a:r>
            <a:r>
              <a:rPr lang="ru-RU" sz="20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Баходурович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ДКИП-381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Пышног</a:t>
            </a:r>
            <a:r>
              <a:rPr lang="ru-RU" sz="20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рае</a:t>
            </a:r>
            <a:r>
              <a:rPr lang="ru-RU" sz="2000" b="0" i="0" u="none" strike="noStrike" cap="none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ва</a:t>
            </a:r>
            <a:r>
              <a:rPr lang="ru-RU" sz="2000" b="0" i="0" u="none" strike="noStrike" cap="none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Анастасия Анатольевна</a:t>
            </a:r>
            <a:endParaRPr sz="14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61A55A8-0611-D246-3BCC-5C89C2473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207" y="2628106"/>
            <a:ext cx="584898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499B11-5ED8-302F-DCD3-D3AE9DCC5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470" y="2870994"/>
            <a:ext cx="5458460" cy="18192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B68E940-987D-E28C-E8A9-470DF87BD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534" y="2787740"/>
            <a:ext cx="4561242" cy="379867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2CD82EB-04BF-B625-80EB-70BD95DD9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032" y="3223419"/>
            <a:ext cx="5601335" cy="11144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6179655-AA40-9083-46CC-A0A9C00BF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487" y="2616359"/>
            <a:ext cx="5940425" cy="23285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Инициализация репозитория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Сохранение изменений в коммитах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Возврат к сделанным коммитам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Работа с удаленным репозиторием</a:t>
            </a: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слияние веток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Назаров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Отабек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Баходурович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 17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специальная рабочая форма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9.00-18.00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работа с СКВ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код рабочих программ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1EBF0E-4CA2-8B6F-292A-8D70F9C61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811" y="2676251"/>
            <a:ext cx="4873778" cy="45425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Энергетика: производство, распределение, потребление энергии</a:t>
            </a:r>
            <a:r>
              <a:rPr lang="en-US" sz="2000" dirty="0">
                <a:latin typeface="Times New Roman"/>
                <a:ea typeface="Times New Roman"/>
                <a:cs typeface="Times New Roman"/>
              </a:rPr>
              <a:t>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Google Shape;180;g202f423d887_0_12">
            <a:extLst>
              <a:ext uri="{FF2B5EF4-FFF2-40B4-BE49-F238E27FC236}">
                <a16:creationId xmlns:a16="http://schemas.microsoft.com/office/drawing/2014/main" id="{E8233AAC-8A49-E5CB-3885-F4F8DF08D6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591730" y="2923081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CE368B9-E3C7-1FDB-B331-8A9A81FC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2547639"/>
            <a:ext cx="4543425" cy="15525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7D628F4-670C-334F-4E00-A33A0BB30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2425" y="3957805"/>
            <a:ext cx="5940425" cy="9309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DA2A9BE-3818-ED1A-9196-CF6C1E374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5849" y="4888715"/>
            <a:ext cx="5277485" cy="1924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853DBDD-0795-9C7C-388F-82DC9BB2B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443" y="2593676"/>
            <a:ext cx="3970525" cy="420990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3C2C19C-47AE-B99F-FD20-2FD2C887D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939" y="4291604"/>
            <a:ext cx="5940425" cy="276796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54C5B7F-95EC-1620-365D-2A275439F4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4703" y="2593676"/>
            <a:ext cx="594042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4F6239F-713C-1F22-529B-E647FB425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632" y="2732881"/>
            <a:ext cx="5144135" cy="2095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462FE0-B2F1-F664-7C4B-BC5159FDA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93" y="2736090"/>
            <a:ext cx="4963160" cy="18669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F38BB2-9AFE-486F-AD67-622477FF1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1709" y="4609439"/>
            <a:ext cx="5940425" cy="247078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3EAF4D-D9D7-BC5A-AF9F-06DBE3F81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8227" y="2736090"/>
            <a:ext cx="5020310" cy="1657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25990</TotalTime>
  <Words>1314</Words>
  <Application>Microsoft Office PowerPoint</Application>
  <PresentationFormat>Произвольный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Calibri</vt:lpstr>
      <vt:lpstr>Arial Black</vt:lpstr>
      <vt:lpstr>Arial</vt:lpstr>
      <vt:lpstr>Times New Roman</vt:lpstr>
      <vt:lpstr>Тема Office</vt:lpstr>
      <vt:lpstr>ОТЧЕТ  о прохождении учебной практики   по профессиональному модулю ПМ.01 Осуществление интеграции программных модулей  в период с «18» мая 2025 г. по «31» мая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user 0</cp:lastModifiedBy>
  <cp:revision>33</cp:revision>
  <dcterms:created xsi:type="dcterms:W3CDTF">2020-03-27T22:15:06Z</dcterms:created>
  <dcterms:modified xsi:type="dcterms:W3CDTF">2025-10-09T18:04:31Z</dcterms:modified>
</cp:coreProperties>
</file>