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83" r:id="rId4"/>
    <p:sldId id="259" r:id="rId5"/>
    <p:sldId id="273" r:id="rId6"/>
    <p:sldId id="260" r:id="rId7"/>
    <p:sldId id="274" r:id="rId8"/>
    <p:sldId id="275" r:id="rId9"/>
    <p:sldId id="276" r:id="rId10"/>
    <p:sldId id="277" r:id="rId11"/>
    <p:sldId id="284" r:id="rId12"/>
    <p:sldId id="285" r:id="rId13"/>
    <p:sldId id="286" r:id="rId14"/>
    <p:sldId id="679" r:id="rId15"/>
    <p:sldId id="288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yDS90UvgFoLYJSphwnAyjeLiB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2316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47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27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8999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304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130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71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705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86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843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08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C1DD5A-7DBA-4220-B8D8-20048D0ABCE3}"/>
              </a:ext>
            </a:extLst>
          </p:cNvPr>
          <p:cNvSpPr/>
          <p:nvPr userDrawn="1"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endParaRPr lang="ru-RU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A0A2E56-80E9-457C-85A2-379B7F0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</p:spPr>
        <p:txBody>
          <a:bodyPr/>
          <a:lstStyle/>
          <a:p>
            <a:pPr algn="l"/>
            <a:fld id="{725C68B6-61C2-468F-89AB-4B9F7531AA68}" type="slidenum">
              <a:rPr lang="ru-RU" smtClean="0"/>
              <a:pPr algn="l"/>
              <a:t>‹#›</a:t>
            </a:fld>
            <a:endParaRPr lang="ru-RU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15130363-D71A-4697-B9E0-FBA487FC8CD2}"/>
              </a:ext>
            </a:extLst>
          </p:cNvPr>
          <p:cNvSpPr/>
          <p:nvPr userDrawn="1"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2420F8-15A4-4618-82BB-55758199B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CBA8602-5369-476D-B67C-4D459E2AD0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673" y="561291"/>
            <a:ext cx="9687193" cy="56784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4100" b="1">
                <a:solidFill>
                  <a:srgbClr val="E60000"/>
                </a:solidFill>
                <a:latin typeface="Arial Black" panose="020B0A04020102020204" pitchFamily="34" charset="0"/>
              </a:defRPr>
            </a:lvl1pPr>
          </a:lstStyle>
          <a:p>
            <a:pPr marL="0" lvl="0" defTabSz="914400"/>
            <a:r>
              <a:rPr lang="ru-RU" dirty="0"/>
              <a:t>ОБРАЗЕЦ ЗАГОЛОВКА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3CB2135-A489-4E6B-8FED-92D74838E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3" y="2919243"/>
            <a:ext cx="9824904" cy="3488816"/>
          </a:xfrm>
        </p:spPr>
        <p:txBody>
          <a:bodyPr/>
          <a:lstStyle>
            <a:lvl1pPr marL="271463" indent="-271463"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A6920BC-95BA-4EE0-B6B9-ABDFC2E139F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94963" y="2124447"/>
            <a:ext cx="9824904" cy="421490"/>
          </a:xfrm>
        </p:spPr>
        <p:txBody>
          <a:bodyPr anchor="b">
            <a:normAutofit/>
          </a:bodyPr>
          <a:lstStyle>
            <a:lvl1pPr marL="87313" indent="0">
              <a:buNone/>
              <a:defRPr sz="18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91146" indent="0">
              <a:buNone/>
              <a:defRPr sz="1700" b="1"/>
            </a:lvl2pPr>
            <a:lvl3pPr marL="782292" indent="0">
              <a:buNone/>
              <a:defRPr sz="1500" b="1"/>
            </a:lvl3pPr>
            <a:lvl4pPr marL="1173438" indent="0">
              <a:buNone/>
              <a:defRPr sz="1400" b="1"/>
            </a:lvl4pPr>
            <a:lvl5pPr marL="1564584" indent="0">
              <a:buNone/>
              <a:defRPr sz="1400" b="1"/>
            </a:lvl5pPr>
            <a:lvl6pPr marL="1955730" indent="0">
              <a:buNone/>
              <a:defRPr sz="1400" b="1"/>
            </a:lvl6pPr>
            <a:lvl7pPr marL="2346876" indent="0">
              <a:buNone/>
              <a:defRPr sz="1400" b="1"/>
            </a:lvl7pPr>
            <a:lvl8pPr marL="2738022" indent="0">
              <a:buNone/>
              <a:defRPr sz="1400" b="1"/>
            </a:lvl8pPr>
            <a:lvl9pPr marL="3129168" indent="0">
              <a:buNone/>
              <a:defRPr sz="14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252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8751" TargetMode="External"/><Relationship Id="rId2" Type="http://schemas.openxmlformats.org/officeDocument/2006/relationships/hyperlink" Target="https://urait.ru/bcode/530635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urait.ru/bcode/518005" TargetMode="External"/><Relationship Id="rId5" Type="http://schemas.openxmlformats.org/officeDocument/2006/relationships/hyperlink" Target="https://urait.ru/bcode/518499" TargetMode="External"/><Relationship Id="rId4" Type="http://schemas.openxmlformats.org/officeDocument/2006/relationships/hyperlink" Target="https://urait.ru/bcode/52044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lvl="0">
              <a:buSzPct val="100000"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ПМ.03 Проектирование и разработка информационных систем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«01» июня 2025 г. по «14»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Назаров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Отабек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Баходурович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Пышнограева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984002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данных.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E6C57C-6F24-A41E-1B5A-17366F143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765981"/>
            <a:ext cx="3070262" cy="16854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24D046-B962-2255-A377-0692802F2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04" b="8485"/>
          <a:stretch/>
        </p:blipFill>
        <p:spPr bwMode="auto">
          <a:xfrm>
            <a:off x="3540479" y="2765981"/>
            <a:ext cx="7077387" cy="2450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85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525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32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396581" y="2103694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719138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Анализ предметной области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Обоснование выбора ИС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Работы с БД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Реализация функций в формах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632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D8984-A38D-4E8D-95B8-FFA4856C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</p:spPr>
        <p:txBody>
          <a:bodyPr/>
          <a:lstStyle/>
          <a:p>
            <a:r>
              <a:rPr lang="ru-RU" sz="3000" dirty="0"/>
              <a:t>Отчетный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8A2AF-8712-4604-BBB2-15714040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62" y="1802983"/>
            <a:ext cx="9824904" cy="5146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Проектирование информационных систем : учебник и практикум для среднего профессионального образования / Д. В. Чистов, П. П. Мельников, А. В.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Золотарюк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 Б.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Ничепорук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— 2-е изд.,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перераб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доп. — Москва 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— 293 с. — (Профессиональное образование). — ISBN 978-5-534-16217-2. — URL 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https://urait.ru/bcode/530635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Григорьев, М. В. Проектирование информационных систем : учебное пособие для среднего профессионального образования / М. В. Григорьев, И. И. Григорьева. — Москва 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 — 318 с. — (Профессиональное образование). — ISBN 978-5-534-12105-6. — URL 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https://urait.ru/bcode/518751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Богатырев, В. А.  Надежность информационных систем : учебное пособие для среднего профессионального образования / В. А. Богатырев.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318 с. — (Профессиональное образование). — ISBN 978-5-534-15205-0.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https://urait.ru/bcode/520442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Стружкин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Стружкин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В. В. Годин.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https://urait.ru/bcode/518499</a:t>
            </a:r>
            <a:endParaRPr lang="ru-RU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Казарин, О. В.  Основы информационной безопасности: надежность и безопасность программного обеспечения : учебное пособие для среднего профессионального образования / О. В. Казарин, И. Б. 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Шубинский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— Москва : Издательство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2023. — 342 с. — (Профессиональное образование). — ISBN 978-5-534-10671-8. — Текст : электронный // Образовательная платформа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[сайт]. — URL: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https://urait.ru/bcode/518005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327EFB-04FA-4530-B85E-378B0CFDB7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05068" y="845783"/>
            <a:ext cx="9824904" cy="567848"/>
          </a:xfrm>
        </p:spPr>
        <p:txBody>
          <a:bodyPr>
            <a:normAutofit/>
          </a:bodyPr>
          <a:lstStyle/>
          <a:p>
            <a:pPr>
              <a:buClr>
                <a:srgbClr val="E60000"/>
              </a:buClr>
              <a:buSzPts val="1800"/>
            </a:pPr>
            <a:r>
              <a:rPr lang="ru-RU" b="0" dirty="0">
                <a:solidFill>
                  <a:srgbClr val="E60000"/>
                </a:solidFill>
              </a:rPr>
              <a:t>Список используемой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35417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Анализ предметной области.docx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2.1. Анализ, выбор и обоснование ПО.docx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3.1.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3.2. Создание формы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3.3. 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3.4. Создание формы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3.5. Реализация функционала регистрации и авторизации.docx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3.6. Создание меню для клиентского приложения.docx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3.7. Реализация функций редактирования и удаления записей.docx</a:t>
            </a: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3.8. Реализация функции добавления записей.docx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433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839358"/>
            <a:ext cx="9687300" cy="5144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1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1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предметной областью, для которой будут формулироваться задачи по обработке информации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Выбор модели, средства построения информационной системы и программных средств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первоначального практического опыта работы по специальности в рамках освоения вида деятельности </a:t>
            </a:r>
            <a:r>
              <a:rPr lang="ru-RU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ВД 5. Проектирование и разработка информационных систем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5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1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298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Назаров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Отабек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Баходурович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задачу разработки приложения для автоматизации экологической организации.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по ГОСТу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прохождение производственной практики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имеется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95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532673" y="345567"/>
            <a:ext cx="96873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b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532672" y="1884418"/>
            <a:ext cx="99838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скриншот, описывающий предметную область вашей ИС.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463823" y="697918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Постановка задач по обработке информации</a:t>
            </a:r>
            <a:b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</a:b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Анализ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504F0-8978-DC7F-45A5-E7F564189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592264"/>
            <a:ext cx="4093556" cy="3761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472712" y="336160"/>
            <a:ext cx="96873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b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-RU" sz="3000" b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72712" y="1864577"/>
            <a:ext cx="9358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скриншоты, описывающие существующие разработки для реализации задачи.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382077" y="436866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Выбор модели, средства построения информационной системы и программных средств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C1D758-5CEA-0718-3B70-C5064F01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72423"/>
            <a:ext cx="4793519" cy="39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2047533"/>
            <a:ext cx="100798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авторизации.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A783E-64AC-04F1-9A6A-FE2CFD300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2629114"/>
            <a:ext cx="4572000" cy="391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854624"/>
            <a:ext cx="96873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регистрации.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E9D631-75E9-37D2-6095-BF49A80BC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07" y="2562470"/>
            <a:ext cx="4883785" cy="3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3" y="1959555"/>
            <a:ext cx="992997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создания формы меню.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9863F8-0178-B215-A0EB-136450B4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62" y="2667401"/>
            <a:ext cx="2339119" cy="1817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F5E721-2E02-D8EA-861B-E77D32AD3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62" y="4671868"/>
            <a:ext cx="3877463" cy="16952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0CEB4-E4DC-33DA-76BF-0254245FB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417" y="2612248"/>
            <a:ext cx="6569710" cy="22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2613dc383_0_6"/>
          <p:cNvSpPr txBox="1"/>
          <p:nvPr/>
        </p:nvSpPr>
        <p:spPr>
          <a:xfrm>
            <a:off x="368272" y="1967682"/>
            <a:ext cx="1007987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итоговые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форм внесения данных.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79365" y="658433"/>
            <a:ext cx="101687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sz="1600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Применение алгоритмов обработки информации для различных приложений, решение прикладных вопросов программирования и языка сценариев для создания программ, разработка графического интерфейса приложения, управление созданным проектом по разработке приложения, проектирование и разработка системы по заданным требованиям и спецификациям</a:t>
            </a:r>
            <a:endParaRPr sz="1600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19228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 и разработки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BEF210-0E97-BCD3-875F-143670AA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9" y="2673019"/>
            <a:ext cx="3829705" cy="36907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26F0D-EB98-185E-FAED-FAB8D0514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314" y="2673019"/>
            <a:ext cx="6585816" cy="17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74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1519</Words>
  <Application>Microsoft Office PowerPoint</Application>
  <PresentationFormat>Произвольный</PresentationFormat>
  <Paragraphs>93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Calibri</vt:lpstr>
      <vt:lpstr>Arial Black</vt:lpstr>
      <vt:lpstr>Тема Office</vt:lpstr>
      <vt:lpstr>ОТЧЕТ  о прохождении учебной практики   по профессиональному модулю ПМ.03 Проектирование и разработка информационных систем  в период с «01» июня 2025 г. по «14»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 </vt:lpstr>
      <vt:lpstr>Исследовательский этап 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Этап проектирования и разработки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ПМ.03 Проектирование и разработка ИС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37</cp:revision>
  <dcterms:created xsi:type="dcterms:W3CDTF">2020-03-27T22:15:06Z</dcterms:created>
  <dcterms:modified xsi:type="dcterms:W3CDTF">2025-10-09T18:06:04Z</dcterms:modified>
</cp:coreProperties>
</file>