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75" r:id="rId12"/>
    <p:sldId id="276" r:id="rId13"/>
    <p:sldId id="283" r:id="rId14"/>
    <p:sldId id="273" r:id="rId15"/>
    <p:sldId id="274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58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9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09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320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ПМ.04 Сопровождение информационных систем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«22» июня 2025 г. по «28»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Назаров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Отабек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Баходурович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ДКИП-381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22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82869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логами </a:t>
            </a:r>
            <a:r>
              <a:rPr lang="ru-RU" sz="2000" dirty="0" err="1">
                <a:latin typeface="Times New Roman"/>
                <a:cs typeface="Times New Roman"/>
              </a:rPr>
              <a:t>zabbix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» (не менее 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97BB12-E033-BA4D-D3E3-224AA6E56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6" y="2878561"/>
            <a:ext cx="3586164" cy="29998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B9CE02-D2CA-3D14-E7CA-BB1D2E18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46" y="4548704"/>
            <a:ext cx="4685665" cy="26593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59FF54-9087-4428-21CD-2B8B84712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2822619"/>
            <a:ext cx="5245100" cy="26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проблем 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Составление план устранения проблем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базой данных 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логами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логами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zabbit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61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1.1. Анализ проблем.docx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1.2. План устранения проблем.docx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2.1. Работа с базой данных.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2.2. Работа с логами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2.3. Работа с логами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 zabbix.docx</a:t>
            </a:r>
            <a:endParaRPr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6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6.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Сопровождение информационных систем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Назаров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Отабек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Баходурович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 производственную практику на базе Университета «Синергия»</a:t>
            </a:r>
            <a:endParaRPr lang="ru-RU"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задачу по сопровождению ИС и БД №17  Система для управления производством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сопровождение ИС и БД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19DB33-EC12-0D0D-0955-4D598AB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51" y="3397441"/>
            <a:ext cx="5047297" cy="174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и ее описать.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8A67B-F8F8-75A6-8D87-3D1C81F7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78" y="2817115"/>
            <a:ext cx="8735644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265638" y="1540966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«Анализ проблем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».</a:t>
            </a:r>
            <a:endParaRPr sz="2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Сопровождение ИС и БД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29AEBD-F87C-8909-B84D-2A3B9AAE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5" y="2423481"/>
            <a:ext cx="4285676" cy="30619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4E6BB2-818F-8BFE-7D83-E12C77F70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500" y="2287551"/>
            <a:ext cx="4969016" cy="29112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40A562-4A16-C813-715C-F9F876DDD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740" y="4370466"/>
            <a:ext cx="5575777" cy="22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3970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«План устранения проблем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».</a:t>
            </a:r>
            <a:endParaRPr sz="2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54B69-78CC-6B8A-9C1B-DB7CBD3A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4" y="2754495"/>
            <a:ext cx="4567131" cy="20522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834B49-1163-CD13-5EF2-FAB1AA4EE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29" y="2754494"/>
            <a:ext cx="5521201" cy="193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66334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 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базой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данных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» (не менее 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40D437-BC4F-3C2C-DF5E-38261096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3" y="2808590"/>
            <a:ext cx="3898401" cy="2037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BC9ABD-4DB9-1E78-188D-E06D064F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81" y="5028946"/>
            <a:ext cx="7500757" cy="15791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E00D27-D160-0795-3654-6EDACC531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429" y="2808589"/>
            <a:ext cx="5661893" cy="20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39701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логами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 (не менее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51FB60-571D-1D3C-6EF7-5356B471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5" y="2862303"/>
            <a:ext cx="4410492" cy="24734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B25A83-4C06-A4D7-9CD1-1F2F4D8D8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69" y="4519790"/>
            <a:ext cx="4796853" cy="21847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263E1F-230A-795B-BFBC-E68DFE25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46" y="2800731"/>
            <a:ext cx="4927178" cy="19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26043</TotalTime>
  <Words>1328</Words>
  <Application>Microsoft Office PowerPoint</Application>
  <PresentationFormat>Произвольный</PresentationFormat>
  <Paragraphs>88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Black</vt:lpstr>
      <vt:lpstr>Arial</vt:lpstr>
      <vt:lpstr>Times New Roman</vt:lpstr>
      <vt:lpstr>Calibri</vt:lpstr>
      <vt:lpstr>Тема Office</vt:lpstr>
      <vt:lpstr>ОТЧЕТ  о прохождении производственной практики   по профессиональному модулю ПМ.04 Сопровождение информационных систем  в период с «22» июня 2025 г. по «28»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сопровождения</vt:lpstr>
      <vt:lpstr>Этап сопровождения</vt:lpstr>
      <vt:lpstr>Этап сопровождения</vt:lpstr>
      <vt:lpstr>Этап сопровождения</vt:lpstr>
      <vt:lpstr>Этап сопровождения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44</cp:revision>
  <dcterms:created xsi:type="dcterms:W3CDTF">2020-03-27T22:15:06Z</dcterms:created>
  <dcterms:modified xsi:type="dcterms:W3CDTF">2025-10-09T18:14:40Z</dcterms:modified>
</cp:coreProperties>
</file>