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8" r:id="rId7"/>
    <p:sldId id="279" r:id="rId8"/>
    <p:sldId id="280" r:id="rId9"/>
    <p:sldId id="281" r:id="rId10"/>
    <p:sldId id="282" r:id="rId11"/>
    <p:sldId id="275" r:id="rId12"/>
    <p:sldId id="276" r:id="rId13"/>
    <p:sldId id="283" r:id="rId14"/>
    <p:sldId id="273" r:id="rId15"/>
    <p:sldId id="274" r:id="rId16"/>
  </p:sldIdLst>
  <p:sldSz cx="10693400" cy="7561263"/>
  <p:notesSz cx="6669088" cy="9928225"/>
  <p:embeddedFontLst>
    <p:embeddedFont>
      <p:font typeface="Arial Black" panose="020B0A04020102020204" pitchFamily="3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440" y="43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0580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511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60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5582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17975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60093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73200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7" Type="http://schemas.openxmlformats.org/officeDocument/2006/relationships/hyperlink" Target="https://urait.ru/bcode/518751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rait.ru/bcode/530635" TargetMode="Externa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производственной 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ПМ.04 Сопровождение информационных систем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«22» июня 2025 г. по «28» июня 2025 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ДКИП-381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</a:t>
            </a:r>
            <a:r>
              <a:rPr lang="ru-RU" sz="20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Пышнограева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Анастасия Анатольевна</a:t>
            </a:r>
            <a:endParaRPr sz="2200" b="0" i="1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«СИНЕРГИЯ»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Факультет Информационных технологий</a:t>
            </a:r>
            <a:endParaRPr lang="ru-RU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Кафедра Цифровой экономики</a:t>
            </a:r>
            <a:endParaRPr lang="ru-RU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>
              <a:buSzPts val="3600"/>
            </a:pPr>
            <a:r>
              <a:rPr lang="ru-RU" sz="3000" kern="1200" dirty="0">
                <a:latin typeface="Arial Black" panose="020B0A04020102020204" pitchFamily="34" charset="0"/>
                <a:sym typeface="Times New Roman"/>
              </a:rPr>
              <a:t>Этап сопровождения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355174" y="1682869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2000" dirty="0">
                <a:latin typeface="Times New Roman"/>
                <a:cs typeface="Times New Roman"/>
                <a:sym typeface="Times New Roman"/>
              </a:rPr>
              <a:t>На данном слайде необходимо продемонстрировать</a:t>
            </a:r>
            <a:r>
              <a:rPr lang="ru-RU" sz="2000" dirty="0">
                <a:latin typeface="Times New Roman"/>
                <a:cs typeface="Times New Roman"/>
              </a:rPr>
              <a:t> основные результаты работы, опираясь на данные из файла «Работа с логами </a:t>
            </a:r>
            <a:r>
              <a:rPr lang="ru-RU" sz="2000" dirty="0" err="1">
                <a:latin typeface="Times New Roman"/>
                <a:cs typeface="Times New Roman"/>
              </a:rPr>
              <a:t>zabbix</a:t>
            </a:r>
            <a:r>
              <a:rPr lang="en-US" sz="2000" dirty="0">
                <a:latin typeface="Times New Roman"/>
                <a:cs typeface="Times New Roman"/>
              </a:rPr>
              <a:t>.docx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» (не менее 3-х скриншотов).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Сопровождение ИС и БД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697BB12-E033-BA4D-D3E3-224AA6E56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26" y="2878561"/>
            <a:ext cx="3586164" cy="299983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B9CE02-D2CA-3D14-E7CA-BB1D2E18C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046" y="4548704"/>
            <a:ext cx="4685665" cy="265938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59FF54-9087-4428-21CD-2B8B84712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6700" y="2822619"/>
            <a:ext cx="5245100" cy="261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1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/>
                <a:ea typeface="Times New Roman"/>
                <a:cs typeface="Times New Roman"/>
                <a:sym typeface="Times New Roman"/>
              </a:rPr>
              <a:t>Например: Результаты тестов приведены в табл. 4.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4192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031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3049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15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производственной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Подведите итоги прохождения производственной практики:</a:t>
            </a: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производственной практики мной были освоены следующие навыки: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0"/>
              </a:spcBef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Анализ проблем </a:t>
            </a:r>
          </a:p>
          <a:p>
            <a:pPr lvl="0" algn="just">
              <a:spcBef>
                <a:spcPts val="0"/>
              </a:spcBef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Составление план устранения проблем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0"/>
              </a:spcBef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Работа с базой данных </a:t>
            </a:r>
          </a:p>
          <a:p>
            <a:pPr lvl="0" algn="just">
              <a:spcBef>
                <a:spcPts val="0"/>
              </a:spcBef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Работа с логами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Работа с логами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zabbit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3612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62500" lnSpcReduction="20000"/>
          </a:bodyPr>
          <a:lstStyle/>
          <a:p>
            <a:pPr marL="361950" lvl="0" indent="-361950" algn="just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Директ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https://biblioclub.ru/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Проектирование информационных систем : учебник и практикум для среднего профессионального образования / Д. В. Чистов, П. П. Мельников, А. В.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Золотарюк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 Б.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Ничепорук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— 2-е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 — Москва 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 — 293 с. — (Профессиональное образование). — ISBN 978-5-534-16217-2. — URL 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https://urait.ru/bcode/530635</a:t>
            </a: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Григорьев, М. В. Проектирование информационных систем : учебное пособие для среднего профессионального образования / М. В. Григорьев, И. И. Григорьева. — Москва 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 — 318 с. — (Профессиональное образование). — ISBN 978-5-534-12105-6. — URL 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https://urait.ru/bcode/518751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cs typeface="Times New Roman"/>
                <a:sym typeface="Times New Roman"/>
              </a:rPr>
              <a:t>Приложение 1.1. Анализ проблем.docx</a:t>
            </a:r>
            <a:endParaRPr dirty="0">
              <a:latin typeface="Times New Roman"/>
              <a:cs typeface="Times New Roman"/>
              <a:sym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cs typeface="Times New Roman"/>
                <a:sym typeface="Times New Roman"/>
              </a:rPr>
              <a:t>Приложение 1.2. План устранения проблем.docx</a:t>
            </a:r>
            <a:endParaRPr lang="en-US" dirty="0">
              <a:latin typeface="Times New Roman"/>
              <a:cs typeface="Times New Roman"/>
              <a:sym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cs typeface="Times New Roman"/>
                <a:sym typeface="Times New Roman"/>
              </a:rPr>
              <a:t>Приложение 2.1. Работа с базой данных.</a:t>
            </a:r>
            <a:r>
              <a:rPr lang="en-US" dirty="0">
                <a:latin typeface="Times New Roman"/>
                <a:cs typeface="Times New Roman"/>
                <a:sym typeface="Times New Roman"/>
              </a:rPr>
              <a:t>docx</a:t>
            </a: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cs typeface="Times New Roman"/>
                <a:sym typeface="Times New Roman"/>
              </a:rPr>
              <a:t>Приложение 2.2. Работа с логами</a:t>
            </a:r>
            <a:r>
              <a:rPr lang="en-US" dirty="0">
                <a:latin typeface="Times New Roman"/>
                <a:cs typeface="Times New Roman"/>
                <a:sym typeface="Times New Roman"/>
              </a:rPr>
              <a:t>.docx</a:t>
            </a: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cs typeface="Times New Roman"/>
                <a:sym typeface="Times New Roman"/>
              </a:rPr>
              <a:t>Приложение 2.3. Работа с логами</a:t>
            </a:r>
            <a:r>
              <a:rPr lang="en-US" dirty="0">
                <a:latin typeface="Times New Roman"/>
                <a:cs typeface="Times New Roman"/>
                <a:sym typeface="Times New Roman"/>
              </a:rPr>
              <a:t> zabbix.docx</a:t>
            </a:r>
            <a:endParaRPr dirty="0"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6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практического опыта работы по специальности в рамках освоения вида деятельности ВД 6. </a:t>
            </a: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Сопровождение информационных систем</a:t>
            </a: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Я,, проходил производственную практику на базе Университета «Синергия»</a:t>
            </a:r>
            <a:endParaRPr lang="ru-RU" sz="16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При выполнении индивидуального задания по практике решал задачу по сопровождению ИС и БД №17  Система для управления производством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Перед началом практики: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 участие в организационном собрании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Ознакомился с комплектом шаблонов отчетной документации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 контакты руководителя практики от Образовательной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внешнему виду: по ГОСТу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График работы: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пн-пт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Круг обязанностей: сопровождение ИС и БД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Доступ к данным: имеется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Ознакомиться с инструментальными средствами для выполнения производственной практики и осуществить предустановку программного обеспечения.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D19DB33-EC12-0D0D-0955-4D598ABBD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051" y="3397441"/>
            <a:ext cx="5047297" cy="17471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4375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Ознакомиться с выбранной предметной областью и ее описать.</a:t>
            </a:r>
            <a:r>
              <a:rPr lang="en-US" sz="2000" dirty="0">
                <a:latin typeface="Times New Roman"/>
                <a:ea typeface="Times New Roman"/>
                <a:cs typeface="Times New Roman"/>
              </a:rPr>
              <a:t> </a:t>
            </a:r>
            <a:endParaRPr lang="ru-RU" sz="2000" dirty="0">
              <a:latin typeface="Times New Roman"/>
              <a:ea typeface="Times New Roman"/>
              <a:cs typeface="Times New Roman"/>
            </a:endParaRPr>
          </a:p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355174" y="593670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предметной областью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A8A67B-F8F8-75A6-8D87-3D1C81F7F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878" y="2817115"/>
            <a:ext cx="8735644" cy="27912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сопровождения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265638" y="1540966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dirty="0">
                <a:latin typeface="Times New Roman"/>
                <a:cs typeface="Times New Roman"/>
                <a:sym typeface="Times New Roman"/>
              </a:rPr>
              <a:t>На данном слайде необходимо продемонстрировать</a:t>
            </a:r>
            <a:r>
              <a:rPr lang="ru-RU" sz="2000" dirty="0">
                <a:latin typeface="Times New Roman"/>
                <a:cs typeface="Times New Roman"/>
              </a:rPr>
              <a:t> основные результаты работы, опираясь на данные из файла «Анализ проблем</a:t>
            </a:r>
            <a:r>
              <a:rPr lang="en-US" sz="2000" dirty="0">
                <a:latin typeface="Times New Roman"/>
                <a:cs typeface="Times New Roman"/>
              </a:rPr>
              <a:t>.docx</a:t>
            </a:r>
            <a:r>
              <a:rPr lang="ru-RU" sz="2000" dirty="0">
                <a:latin typeface="Times New Roman"/>
                <a:cs typeface="Times New Roman"/>
              </a:rPr>
              <a:t>».</a:t>
            </a:r>
            <a:endParaRPr sz="2000" dirty="0"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Сопровождение ИС и БД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C29AEBD-F87C-8909-B84D-2A3B9AAE6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25" y="2423481"/>
            <a:ext cx="4285676" cy="306191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B4E6BB2-818F-8BFE-7D83-E12C77F70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500" y="2287551"/>
            <a:ext cx="4969016" cy="291125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240A562-4A16-C813-715C-F9F876DDD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7740" y="4370466"/>
            <a:ext cx="5575777" cy="228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9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>
              <a:buSzPts val="3600"/>
            </a:pPr>
            <a:r>
              <a:rPr lang="ru-RU" sz="3000" kern="1200" dirty="0">
                <a:latin typeface="Arial Black" panose="020B0A04020102020204" pitchFamily="34" charset="0"/>
                <a:sym typeface="Times New Roman"/>
              </a:rPr>
              <a:t>Этап сопровождения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355174" y="163970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2000" dirty="0">
                <a:latin typeface="Times New Roman"/>
                <a:cs typeface="Times New Roman"/>
                <a:sym typeface="Times New Roman"/>
              </a:rPr>
              <a:t>На данном слайде необходимо продемонстрировать</a:t>
            </a:r>
            <a:r>
              <a:rPr lang="ru-RU" sz="2000" dirty="0">
                <a:latin typeface="Times New Roman"/>
                <a:cs typeface="Times New Roman"/>
              </a:rPr>
              <a:t> основные результаты работы, опираясь на данные из файла «План устранения проблем</a:t>
            </a:r>
            <a:r>
              <a:rPr lang="en-US" sz="2000" dirty="0">
                <a:latin typeface="Times New Roman"/>
                <a:cs typeface="Times New Roman"/>
              </a:rPr>
              <a:t>.docx</a:t>
            </a:r>
            <a:r>
              <a:rPr lang="ru-RU" sz="2000" dirty="0">
                <a:latin typeface="Times New Roman"/>
                <a:cs typeface="Times New Roman"/>
              </a:rPr>
              <a:t>».</a:t>
            </a:r>
            <a:endParaRPr sz="2000" dirty="0"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Сопровождение ИС и БД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954B69-78CC-6B8A-9C1B-DB7CBD3AE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24" y="2754495"/>
            <a:ext cx="4567131" cy="205227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A834B49-1163-CD13-5EF2-FAB1AA4EE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229" y="2754494"/>
            <a:ext cx="5521201" cy="193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1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>
              <a:buSzPts val="3600"/>
            </a:pPr>
            <a:r>
              <a:rPr lang="ru-RU" sz="3000" kern="1200" dirty="0">
                <a:latin typeface="Arial Black" panose="020B0A04020102020204" pitchFamily="34" charset="0"/>
                <a:sym typeface="Times New Roman"/>
              </a:rPr>
              <a:t>Этап сопровождения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355174" y="1666334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2000" dirty="0">
                <a:latin typeface="Times New Roman"/>
                <a:cs typeface="Times New Roman"/>
                <a:sym typeface="Times New Roman"/>
              </a:rPr>
              <a:t> На данном слайде необходимо продемонстрировать</a:t>
            </a:r>
            <a:r>
              <a:rPr lang="ru-RU" sz="2000" dirty="0">
                <a:latin typeface="Times New Roman"/>
                <a:cs typeface="Times New Roman"/>
              </a:rPr>
              <a:t> основные результаты работы, опираясь на данные из файла «Работа с базой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данных</a:t>
            </a:r>
            <a:r>
              <a:rPr lang="en-US" sz="2000" dirty="0">
                <a:latin typeface="Times New Roman"/>
                <a:ea typeface="Times New Roman"/>
                <a:cs typeface="Times New Roman"/>
              </a:rPr>
              <a:t>.docx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» (не менее 3-х скриншотов).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Сопровождение ИС и БД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440D437-BC4F-3C2C-DF5E-382610966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23" y="2808590"/>
            <a:ext cx="3898401" cy="20374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7BC9ABD-4DB9-1E78-188D-E06D064F5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281" y="5028946"/>
            <a:ext cx="7500757" cy="157910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9E00D27-D160-0795-3654-6EDACC531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2429" y="2808589"/>
            <a:ext cx="5661893" cy="203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56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>
              <a:buSzPts val="3600"/>
            </a:pPr>
            <a:r>
              <a:rPr lang="ru-RU" sz="3000" kern="1200" dirty="0">
                <a:latin typeface="Arial Black" panose="020B0A04020102020204" pitchFamily="34" charset="0"/>
                <a:sym typeface="Times New Roman"/>
              </a:rPr>
              <a:t>Этап сопровождения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355174" y="1639701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2000" dirty="0">
                <a:latin typeface="Times New Roman"/>
                <a:cs typeface="Times New Roman"/>
                <a:sym typeface="Times New Roman"/>
              </a:rPr>
              <a:t>На данном слайде необходимо продемонстрировать</a:t>
            </a:r>
            <a:r>
              <a:rPr lang="ru-RU" sz="2000" dirty="0">
                <a:latin typeface="Times New Roman"/>
                <a:cs typeface="Times New Roman"/>
              </a:rPr>
              <a:t> основные результаты работы, опираясь на данные из файла «Работа с логами</a:t>
            </a:r>
            <a:r>
              <a:rPr lang="en-US" sz="2000" dirty="0">
                <a:latin typeface="Times New Roman"/>
                <a:cs typeface="Times New Roman"/>
              </a:rPr>
              <a:t>.docx</a:t>
            </a:r>
            <a:r>
              <a:rPr lang="ru-RU" sz="2000" dirty="0">
                <a:latin typeface="Times New Roman"/>
                <a:cs typeface="Times New Roman"/>
              </a:rPr>
              <a:t>» (не менее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3-х скриншотов).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Сопровождение ИС и БД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51FB60-571D-1D3C-6EF7-5356B471F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75" y="2862303"/>
            <a:ext cx="4410492" cy="247349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B25A83-4C06-A4D7-9CD1-1F2F4D8D8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969" y="4519790"/>
            <a:ext cx="4796853" cy="218476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9263E1F-230A-795B-BFBC-E68DFE2510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146" y="2800731"/>
            <a:ext cx="4927178" cy="195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008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26043</TotalTime>
  <Words>1321</Words>
  <Application>Microsoft Office PowerPoint</Application>
  <PresentationFormat>Произвольный</PresentationFormat>
  <Paragraphs>88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 Black</vt:lpstr>
      <vt:lpstr>Arial</vt:lpstr>
      <vt:lpstr>Times New Roman</vt:lpstr>
      <vt:lpstr>Calibri</vt:lpstr>
      <vt:lpstr>Тема Office</vt:lpstr>
      <vt:lpstr>ОТЧЕТ  о прохождении производственной практики   по профессиональному модулю ПМ.04 Сопровождение информационных систем  в период с «22» июня 2025 г. по «28»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Организационный этап</vt:lpstr>
      <vt:lpstr>Организационный этап</vt:lpstr>
      <vt:lpstr>Этап сопровождения</vt:lpstr>
      <vt:lpstr>Этап сопровождения</vt:lpstr>
      <vt:lpstr>Этап сопровождения</vt:lpstr>
      <vt:lpstr>Этап сопровождения</vt:lpstr>
      <vt:lpstr>Этап сопровождения</vt:lpstr>
      <vt:lpstr>Проектный этап   </vt:lpstr>
      <vt:lpstr>Проектный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user 0</cp:lastModifiedBy>
  <cp:revision>43</cp:revision>
  <dcterms:created xsi:type="dcterms:W3CDTF">2020-03-27T22:15:06Z</dcterms:created>
  <dcterms:modified xsi:type="dcterms:W3CDTF">2025-10-09T17:29:42Z</dcterms:modified>
</cp:coreProperties>
</file>