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90" y="3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A134-9AB4-4929-8B88-B2FDBB4E4E5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00B2-D397-4D52-9EBF-A3AC89F3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44847" y="1188615"/>
            <a:ext cx="1836174" cy="1855884"/>
            <a:chOff x="3244847" y="1188615"/>
            <a:chExt cx="1836174" cy="1855884"/>
          </a:xfrm>
        </p:grpSpPr>
        <p:sp>
          <p:nvSpPr>
            <p:cNvPr id="8" name="Rounded Rectangle 7"/>
            <p:cNvSpPr/>
            <p:nvPr/>
          </p:nvSpPr>
          <p:spPr>
            <a:xfrm>
              <a:off x="3244847" y="1188615"/>
              <a:ext cx="1836174" cy="1836174"/>
            </a:xfrm>
            <a:prstGeom prst="roundRect">
              <a:avLst>
                <a:gd name="adj" fmla="val 11848"/>
              </a:avLst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63105" y="1188615"/>
              <a:ext cx="11320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atin typeface="Bodoni MT Black" panose="02070A03080606020203" pitchFamily="18" charset="0"/>
                </a:rPr>
                <a:t>V</a:t>
              </a:r>
              <a:endParaRPr lang="en-US" sz="9600" b="1" dirty="0"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latin typeface="Bodoni MT Black" panose="02070A030806060202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0800000">
              <a:off x="3830996" y="1474839"/>
              <a:ext cx="1132041" cy="1569660"/>
            </a:xfrm>
            <a:prstGeom prst="rect">
              <a:avLst/>
            </a:prstGeom>
            <a:noFill/>
            <a:effectLst>
              <a:softEdge rad="12700"/>
            </a:effectLst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lin ang="2700000" scaled="1"/>
                    <a:tileRect/>
                  </a:gradFill>
                  <a:latin typeface="Bodoni MT Black" panose="02070A03080606020203" pitchFamily="18" charset="0"/>
                </a:rPr>
                <a:t>V</a:t>
              </a:r>
              <a:endParaRPr lang="en-US" sz="9600" b="1" dirty="0"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64657" y="1188615"/>
            <a:ext cx="1836174" cy="1855884"/>
            <a:chOff x="5764657" y="1188615"/>
            <a:chExt cx="1836174" cy="1855884"/>
          </a:xfrm>
        </p:grpSpPr>
        <p:sp>
          <p:nvSpPr>
            <p:cNvPr id="10" name="Rounded Rectangle 9"/>
            <p:cNvSpPr/>
            <p:nvPr/>
          </p:nvSpPr>
          <p:spPr>
            <a:xfrm>
              <a:off x="5764657" y="1188615"/>
              <a:ext cx="1836174" cy="1836174"/>
            </a:xfrm>
            <a:prstGeom prst="roundRect">
              <a:avLst>
                <a:gd name="adj" fmla="val 118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82915" y="1188615"/>
              <a:ext cx="11320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atin typeface="Bodoni MT Black" panose="02070A03080606020203" pitchFamily="18" charset="0"/>
                </a:rPr>
                <a:t>V</a:t>
              </a:r>
              <a:endParaRPr lang="en-US" sz="9600" b="1" dirty="0"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latin typeface="Bodoni MT Black" panose="02070A03080606020203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0800000">
              <a:off x="6350806" y="1474839"/>
              <a:ext cx="1132041" cy="1569660"/>
            </a:xfrm>
            <a:prstGeom prst="rect">
              <a:avLst/>
            </a:prstGeom>
            <a:noFill/>
            <a:effectLst>
              <a:softEdge rad="12700"/>
            </a:effectLst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lin ang="2700000" scaled="1"/>
                    <a:tileRect/>
                  </a:gradFill>
                  <a:latin typeface="Bodoni MT Black" panose="02070A03080606020203" pitchFamily="18" charset="0"/>
                </a:rPr>
                <a:t>V</a:t>
              </a:r>
              <a:endParaRPr lang="en-US" sz="9600" b="1" dirty="0"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5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2021-11-23T19:25:23Z</dcterms:created>
  <dcterms:modified xsi:type="dcterms:W3CDTF">2021-11-23T19:34:01Z</dcterms:modified>
</cp:coreProperties>
</file>