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6FFC-C70C-4620-9505-2F6ADFF98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821F-5CF5-4456-95B8-FA89556678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WMS</a:t>
            </a: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系统操作手册</a:t>
            </a:r>
            <a:endParaRPr lang="zh-CN" alt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800"/>
              <a:t>                                       2020-01</a:t>
            </a: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本手册版权归</a:t>
            </a:r>
            <a:r>
              <a:rPr lang="en-US" altLang="zh-CN" sz="1800" dirty="0"/>
              <a:t>JEEWMS</a:t>
            </a:r>
            <a:r>
              <a:rPr lang="zh-CN" altLang="en-US" sz="1800" dirty="0"/>
              <a:t>所有</a:t>
            </a: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开源地址：</a:t>
            </a:r>
            <a:r>
              <a:rPr lang="en-US" altLang="zh-CN" sz="1800" dirty="0"/>
              <a:t>https://gitee.com/erzhongxmu/jeewms</a:t>
            </a:r>
            <a:endParaRPr lang="zh-CN" altLang="en-US" sz="1800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任务确认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95DAF6"/>
                </a:solidFill>
              </a:rPr>
              <a:t>对系统自动运行任务进行确认</a:t>
            </a:r>
            <a:endParaRPr lang="zh-CN" altLang="en-US" sz="2000">
              <a:solidFill>
                <a:srgbClr val="95DAF6"/>
              </a:solidFill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2942288"/>
            <a:ext cx="11496821" cy="3132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下架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FFCF90"/>
                </a:solidFill>
              </a:rPr>
              <a:t>Web</a:t>
            </a:r>
            <a:r>
              <a:rPr lang="zh-CN" altLang="en-US" sz="2000">
                <a:solidFill>
                  <a:srgbClr val="FFCF90"/>
                </a:solidFill>
              </a:rPr>
              <a:t>和</a:t>
            </a:r>
            <a:r>
              <a:rPr lang="en-US" altLang="zh-CN" sz="2000">
                <a:solidFill>
                  <a:srgbClr val="FFCF90"/>
                </a:solidFill>
              </a:rPr>
              <a:t>PDA</a:t>
            </a:r>
            <a:r>
              <a:rPr lang="zh-CN" altLang="en-US" sz="2000">
                <a:solidFill>
                  <a:srgbClr val="FFCF90"/>
                </a:solidFill>
              </a:rPr>
              <a:t>都可操作</a:t>
            </a:r>
            <a:endParaRPr lang="zh-CN" altLang="en-US" sz="2000">
              <a:solidFill>
                <a:srgbClr val="FFCF90"/>
              </a:solidFill>
            </a:endParaRP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405" y="2509911"/>
            <a:ext cx="9994091" cy="39976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复核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F3C184"/>
                </a:solidFill>
              </a:rPr>
              <a:t>Web</a:t>
            </a:r>
            <a:r>
              <a:rPr lang="zh-CN" altLang="en-US" sz="2000">
                <a:solidFill>
                  <a:srgbClr val="F3C184"/>
                </a:solidFill>
              </a:rPr>
              <a:t>和</a:t>
            </a:r>
            <a:r>
              <a:rPr lang="en-US" altLang="zh-CN" sz="2000">
                <a:solidFill>
                  <a:srgbClr val="F3C184"/>
                </a:solidFill>
              </a:rPr>
              <a:t>PDA</a:t>
            </a:r>
            <a:r>
              <a:rPr lang="zh-CN" altLang="en-US" sz="2000">
                <a:solidFill>
                  <a:srgbClr val="F3C184"/>
                </a:solidFill>
              </a:rPr>
              <a:t>都可操作，一键复核</a:t>
            </a:r>
            <a:endParaRPr lang="zh-CN" altLang="en-US" sz="2000">
              <a:solidFill>
                <a:srgbClr val="F3C184"/>
              </a:solidFill>
            </a:endParaRPr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图片 17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97383"/>
            <a:ext cx="11496821" cy="38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回单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EDC084"/>
                </a:solidFill>
              </a:rPr>
              <a:t>如果需要可进行回单操作</a:t>
            </a:r>
            <a:endParaRPr lang="zh-CN" altLang="en-US" sz="2000">
              <a:solidFill>
                <a:srgbClr val="EDC084"/>
              </a:solidFill>
            </a:endParaRPr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图片 17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348" y="2509911"/>
            <a:ext cx="940620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6294268" cy="889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报表</a:t>
            </a:r>
            <a:r>
              <a:rPr lang="en-US" altLang="zh-CN" dirty="0"/>
              <a:t>-</a:t>
            </a:r>
            <a:r>
              <a:rPr lang="zh-CN" altLang="en-US" dirty="0"/>
              <a:t>查询类</a:t>
            </a:r>
            <a:endParaRPr lang="zh-CN" altLang="en-US" dirty="0"/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184635" y="100024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，储位库存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，验收明细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，上架明细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，下架明细</a:t>
            </a:r>
            <a:endParaRPr lang="en-US" altLang="zh-CN" dirty="0"/>
          </a:p>
          <a:p>
            <a:pPr algn="l"/>
            <a:r>
              <a:rPr lang="en-US" altLang="zh-CN" dirty="0"/>
              <a:t>5</a:t>
            </a:r>
            <a:r>
              <a:rPr lang="zh-CN" altLang="en-US" dirty="0"/>
              <a:t>，其他参考系统查看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3516198" cy="889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登陆方式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655975" y="1443300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地址：</a:t>
            </a:r>
            <a:r>
              <a:rPr lang="en-US" altLang="zh-CN" dirty="0"/>
              <a:t>http://119.91.141.42:8080/jeewms</a:t>
            </a:r>
            <a:endParaRPr lang="en-US" altLang="zh-CN" dirty="0"/>
          </a:p>
          <a:p>
            <a:pPr algn="l"/>
            <a:r>
              <a:rPr lang="zh-CN" altLang="en-US" dirty="0"/>
              <a:t>用户名：</a:t>
            </a:r>
            <a:r>
              <a:rPr lang="en-US" altLang="zh-CN" dirty="0">
                <a:solidFill>
                  <a:srgbClr val="FF0000"/>
                </a:solidFill>
              </a:rPr>
              <a:t>admin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/>
              <a:t>密码：</a:t>
            </a:r>
            <a:r>
              <a:rPr lang="en-US" altLang="zh-CN" dirty="0"/>
              <a:t>llg123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副标题 5"/>
          <p:cNvSpPr txBox="1"/>
          <p:nvPr/>
        </p:nvSpPr>
        <p:spPr>
          <a:xfrm>
            <a:off x="1758099" y="38610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400" dirty="0"/>
              <a:t>浏览器支持：</a:t>
            </a:r>
            <a:endParaRPr lang="en-US" altLang="zh-CN" sz="3400" dirty="0"/>
          </a:p>
          <a:p>
            <a:pPr algn="l"/>
            <a:br>
              <a:rPr lang="en-US" altLang="zh-CN" sz="3400" dirty="0"/>
            </a:br>
            <a:r>
              <a:rPr lang="en-US" altLang="zh-CN" sz="3400" dirty="0"/>
              <a:t>1</a:t>
            </a:r>
            <a:r>
              <a:rPr lang="zh-CN" altLang="en-US" sz="3400" dirty="0"/>
              <a:t>，建议</a:t>
            </a:r>
            <a:r>
              <a:rPr lang="en-US" altLang="zh-CN" sz="3400" dirty="0"/>
              <a:t>CHROME</a:t>
            </a:r>
            <a:endParaRPr lang="en-US" altLang="zh-CN" sz="3400" dirty="0"/>
          </a:p>
          <a:p>
            <a:pPr algn="l"/>
            <a:endParaRPr lang="en-US" altLang="zh-CN" sz="3400" dirty="0"/>
          </a:p>
          <a:p>
            <a:pPr algn="l"/>
            <a:r>
              <a:rPr lang="en-US" altLang="zh-CN" sz="3400" dirty="0"/>
              <a:t>2</a:t>
            </a:r>
            <a:r>
              <a:rPr lang="zh-CN" altLang="en-US" sz="3400" dirty="0"/>
              <a:t>，</a:t>
            </a:r>
            <a:r>
              <a:rPr lang="en-US" altLang="zh-CN" sz="3400" dirty="0" err="1"/>
              <a:t>firefox</a:t>
            </a:r>
            <a:r>
              <a:rPr lang="zh-CN" altLang="en-US" sz="3400" dirty="0"/>
              <a:t>也可以 </a:t>
            </a:r>
            <a:endParaRPr lang="en-US" altLang="zh-CN" sz="3400" dirty="0"/>
          </a:p>
          <a:p>
            <a:pPr algn="l"/>
            <a:r>
              <a:rPr lang="en-US" altLang="zh-CN" sz="3400" dirty="0"/>
              <a:t> </a:t>
            </a:r>
            <a:endParaRPr lang="en-US" altLang="zh-CN" sz="34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1026" name="Picture 2" descr="https://ss1.bdstatic.com/70cFvXSh_Q1YnxGkpoWK1HF6hhy/it/u=2079954912,2197228213&amp;fm=27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46" y="4154496"/>
            <a:ext cx="535805" cy="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70cFvHSh_Q1YnxGkpoWK1HF6hhy/it/u=1997299269,3213212605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3" y="4823161"/>
            <a:ext cx="535805" cy="53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06033" y="3361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导入都用文本的形式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不能用公式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;EXCEL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转文本方法，查看是否是文本的方法（数字单元格有绿色的标志）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2,chrome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98" y="4421702"/>
            <a:ext cx="2837679" cy="20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基础数据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客户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</a:rPr>
              <a:t>可以维护货主（三方物流）或工厂（生产</a:t>
            </a:r>
            <a:r>
              <a:rPr lang="zh-CN" altLang="en-US" sz="2000">
                <a:solidFill>
                  <a:schemeClr val="bg1"/>
                </a:solidFill>
              </a:rPr>
              <a:t>物流）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图片 1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404067"/>
            <a:ext cx="4047843" cy="26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基础数据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商品或物料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F643E"/>
                </a:solidFill>
              </a:rPr>
              <a:t>商品编码和拆零单位和数量一定要有</a:t>
            </a:r>
            <a:endParaRPr lang="zh-CN" altLang="en-US" sz="2000">
              <a:solidFill>
                <a:srgbClr val="FF643E"/>
              </a:solidFill>
            </a:endParaRP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图片 1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611544"/>
            <a:ext cx="5455917" cy="36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图片 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307174"/>
            <a:ext cx="5455917" cy="22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基础数据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储位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F6A45"/>
                </a:solidFill>
              </a:rPr>
              <a:t>储位</a:t>
            </a:r>
            <a:endParaRPr lang="zh-CN" altLang="en-US" sz="2000">
              <a:solidFill>
                <a:srgbClr val="FF6A45"/>
              </a:solidFill>
            </a:endParaRPr>
          </a:p>
        </p:txBody>
      </p:sp>
      <p:cxnSp>
        <p:nvCxnSpPr>
          <p:cNvPr id="138" name="Straight Connector 13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图片 1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84265"/>
            <a:ext cx="5455917" cy="36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图片 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50316"/>
            <a:ext cx="5455917" cy="25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进货管理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进货通知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7A63A"/>
                </a:solidFill>
              </a:rPr>
              <a:t>货物验收和上架来源指令</a:t>
            </a:r>
            <a:endParaRPr lang="zh-CN" altLang="en-US" sz="2000">
              <a:solidFill>
                <a:srgbClr val="F7A63A"/>
              </a:solidFill>
            </a:endParaRP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图片 1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109396"/>
            <a:ext cx="5455917" cy="26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图片 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532230"/>
            <a:ext cx="5455917" cy="17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进货管理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进货验收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5FDBF9"/>
                </a:solidFill>
              </a:rPr>
              <a:t>Web</a:t>
            </a:r>
            <a:r>
              <a:rPr lang="zh-CN" altLang="en-US" sz="2000">
                <a:solidFill>
                  <a:srgbClr val="5FDBF9"/>
                </a:solidFill>
              </a:rPr>
              <a:t>和</a:t>
            </a:r>
            <a:r>
              <a:rPr lang="en-US" altLang="zh-CN" sz="2000">
                <a:solidFill>
                  <a:srgbClr val="5FDBF9"/>
                </a:solidFill>
              </a:rPr>
              <a:t>PDA</a:t>
            </a:r>
            <a:r>
              <a:rPr lang="zh-CN" altLang="en-US" sz="2000">
                <a:solidFill>
                  <a:srgbClr val="5FDBF9"/>
                </a:solidFill>
              </a:rPr>
              <a:t>都可操作</a:t>
            </a:r>
            <a:endParaRPr lang="zh-CN" altLang="en-US" sz="2000">
              <a:solidFill>
                <a:srgbClr val="5FDBF9"/>
              </a:solidFill>
            </a:endParaRP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图片 13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952539"/>
            <a:ext cx="5455917" cy="294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图片 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16217"/>
            <a:ext cx="5455917" cy="26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进货管理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进货上架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2ED1EA"/>
                </a:solidFill>
              </a:rPr>
              <a:t>Web</a:t>
            </a:r>
            <a:r>
              <a:rPr lang="zh-CN" altLang="en-US" sz="2000">
                <a:solidFill>
                  <a:srgbClr val="2ED1EA"/>
                </a:solidFill>
              </a:rPr>
              <a:t>和</a:t>
            </a:r>
            <a:r>
              <a:rPr lang="en-US" altLang="zh-CN" sz="2000">
                <a:solidFill>
                  <a:srgbClr val="2ED1EA"/>
                </a:solidFill>
              </a:rPr>
              <a:t>PDA</a:t>
            </a:r>
            <a:r>
              <a:rPr lang="zh-CN" altLang="en-US" sz="2000">
                <a:solidFill>
                  <a:srgbClr val="2ED1EA"/>
                </a:solidFill>
              </a:rPr>
              <a:t>都可操作</a:t>
            </a:r>
            <a:endParaRPr lang="zh-CN" altLang="en-US" sz="2000">
              <a:solidFill>
                <a:srgbClr val="2ED1EA"/>
              </a:solidFill>
            </a:endParaRP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图片 1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645644"/>
            <a:ext cx="5455917" cy="355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图片 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259435"/>
            <a:ext cx="5455917" cy="233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出货通知</a:t>
            </a:r>
            <a:endParaRPr lang="zh-CN" altLang="en-US" sz="5400">
              <a:solidFill>
                <a:srgbClr val="FFFFFF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2FDAEF"/>
                </a:solidFill>
              </a:rPr>
              <a:t>下架指令</a:t>
            </a:r>
            <a:endParaRPr lang="zh-CN" altLang="en-US" sz="2000">
              <a:solidFill>
                <a:srgbClr val="2FDAEF"/>
              </a:solidFill>
            </a:endParaRP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图片 16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300354"/>
            <a:ext cx="5455917" cy="22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图片 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36751"/>
            <a:ext cx="5455917" cy="1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M4YjY1N2ZiOGY5YTE5ZDc3NjRhMTYwMDY1NjAxMWYifQ=="/>
  <p:tag name="KSO_WPP_MARK_KEY" val="ad54f38a-c8b8-47be-a23f-490fb11c72a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等线 Light</vt:lpstr>
      <vt:lpstr>等线</vt:lpstr>
      <vt:lpstr>微软雅黑</vt:lpstr>
      <vt:lpstr>Arial Unicode MS</vt:lpstr>
      <vt:lpstr>Office 主题​​</vt:lpstr>
      <vt:lpstr>WMS系统操作手册</vt:lpstr>
      <vt:lpstr>登陆方式</vt:lpstr>
      <vt:lpstr>基础数据-客户</vt:lpstr>
      <vt:lpstr>基础数据-商品或物料</vt:lpstr>
      <vt:lpstr>基础数据-储位</vt:lpstr>
      <vt:lpstr>进货管理-进货通知</vt:lpstr>
      <vt:lpstr>进货管理-进货验收</vt:lpstr>
      <vt:lpstr>进货管理-进货上架</vt:lpstr>
      <vt:lpstr>出货管理-出货通知</vt:lpstr>
      <vt:lpstr>出货管理-任务确认</vt:lpstr>
      <vt:lpstr>出货管理-下架</vt:lpstr>
      <vt:lpstr>出货管理-复核</vt:lpstr>
      <vt:lpstr>出货管理-回单</vt:lpstr>
      <vt:lpstr>报表-查询类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WMS系统操作手册</dc:title>
  <dc:creator>admin</dc:creator>
  <cp:lastModifiedBy>cez</cp:lastModifiedBy>
  <cp:revision>7</cp:revision>
  <dcterms:created xsi:type="dcterms:W3CDTF">2019-07-04T22:52:00Z</dcterms:created>
  <dcterms:modified xsi:type="dcterms:W3CDTF">2023-03-14T12:19:11Z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D49530670DC44A888BC815953E6D509B</vt:lpwstr>
  </property>
  <property fmtid="{D5CDD505-2E9C-101B-9397-08002B2CF9AE}" pid="3" name="KSOProductBuildVer">
    <vt:lpwstr>2052-11.1.0.13703</vt:lpwstr>
  </property>
</Properties>
</file>