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9EAA9-D44F-7D3C-2A2C-F99FA9619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D3FEDC6-0B3A-1C75-364D-879890DC6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AAC409-9FD6-9F14-757B-65AF13FB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D754-0D2A-4E23-8A82-9D5AC277D119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2502F-EBBA-ACCF-3F7B-C65F36D4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35A70E-8DAA-B325-5FE4-BCE2BEBC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5F0-BC88-4EBA-A4E3-D0A158781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66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981DC-032D-5342-FDCB-1DD962EF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3164E97-1899-DC5C-CE11-AF6502321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498394-C848-5B70-1BC2-6AAC7494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D754-0D2A-4E23-8A82-9D5AC277D119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024B36-C2C2-F15D-FCD9-0976F401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0A32B8-CDD7-FC6F-E925-5D758008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5F0-BC88-4EBA-A4E3-D0A158781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9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D71F632-4034-1B94-93B2-D9EA55035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2EC10E-6839-820A-A580-C90229AEF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030746-A9DD-B96F-62FA-2D6A9DD4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D754-0D2A-4E23-8A82-9D5AC277D119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5975B6-4641-BED9-2DA5-227DA4E0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CB4F0E-7A9A-9F59-E8B7-B55F3A2A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5F0-BC88-4EBA-A4E3-D0A158781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02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8CA0B-23FD-C39C-2B79-A134A2DB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4A2F09-74DD-728F-3A44-09D4070FA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A96D7B-95CC-ACE9-1332-B822F8C6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D754-0D2A-4E23-8A82-9D5AC277D119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CB4207-0564-D2B0-3D7F-DBC21E95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352651-A02A-1C06-2D5F-130D3D34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5F0-BC88-4EBA-A4E3-D0A158781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09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8C51F-2106-92EE-F36F-46849C01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945C6F-3C3C-842F-4CE3-95A4FADA4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A5EB78-3602-C58A-C93C-14D5BDD8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D754-0D2A-4E23-8A82-9D5AC277D119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B72A4C-A584-4992-444F-6EB55471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09BCBC-3E2C-E0A4-0023-CECE81FA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5F0-BC88-4EBA-A4E3-D0A158781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02F3AB-9AAD-8248-4727-D5C0E9F8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F0D4A9-C2D6-CB27-85A8-98E16C10A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488E28-7B62-DFC3-384A-A50F8F5D1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4ACFB7-989C-AB25-ACD2-8F28D6F9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D754-0D2A-4E23-8A82-9D5AC277D119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E329B1-899D-3591-A145-7EBF1DBE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B96A6E-EA29-8498-F303-2B2F7ABB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5F0-BC88-4EBA-A4E3-D0A158781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40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CA5D1-C099-2F6F-A278-AB604A89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0BB0DA-C65C-312E-A243-2C53D740E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E88ECB-6F43-239D-9DCE-ED8EDB835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4FC748-DD8E-53A3-E123-071E9A91F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9E923B6-BE64-AD89-6519-086D719C6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AD8A81-82F5-74F9-96AC-5A5584F3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D754-0D2A-4E23-8A82-9D5AC277D119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898531B-0A27-067C-2D01-0386C05A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3C57DC8-355C-29BC-69A4-657D57C8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5F0-BC88-4EBA-A4E3-D0A158781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66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7E46D3-C61A-92AC-FEE3-F4803E93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2A5C31-AD39-6E0F-3377-8CAF2FCE8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D754-0D2A-4E23-8A82-9D5AC277D119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C76235-A55D-F4C5-327E-1C534026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B0EDC-258A-EBA5-81C3-5617848D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5F0-BC88-4EBA-A4E3-D0A158781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83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E72F256-4C36-3245-1464-5CF183F6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D754-0D2A-4E23-8A82-9D5AC277D119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F516EF-C0A4-A8E6-7AA3-5EB32DB7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BC1E42-283A-0A8E-4415-31B4F069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5F0-BC88-4EBA-A4E3-D0A158781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1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3B3B5-2B4A-A7D0-F3B1-49CCA03A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343F40-04E7-FCF8-86F1-A78989660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9EAAF3-6CD2-355A-2BC6-52FC8EC11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C700AA-9B17-FC8F-7948-EE6A6442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D754-0D2A-4E23-8A82-9D5AC277D119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0B10D9-A186-3B7F-02A9-F8E00E90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09D65C-30A2-92AA-0493-FDCBC2D0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5F0-BC88-4EBA-A4E3-D0A158781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40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250D4-7035-6E30-328F-D9A403DC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4BFEC95-D43E-2B50-BA20-4CF3E3A7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4155457-A06B-DB71-B06D-E801AC8AC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564BD9-2E32-F4FF-241E-CBACCD10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ED754-0D2A-4E23-8A82-9D5AC277D119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6FA908-527B-70E8-F996-F18412A0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8C00AB-E6FC-DBC1-3DA7-5B84321E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5F0-BC88-4EBA-A4E3-D0A158781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42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58C06DA-3843-3B4D-249D-97265C5E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11AD77-ECDF-6577-C1AC-64CFCA900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04E1C8-AB40-DEAA-AA6E-F00418709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5ED754-0D2A-4E23-8A82-9D5AC277D119}" type="datetimeFigureOut">
              <a:rPr lang="zh-TW" altLang="en-US" smtClean="0"/>
              <a:t>2025/7/28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77B1A6-90C2-4D0B-2BA3-1AE6CC1F7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2D36AC-BD85-7D47-ACBD-08F8380C6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E55F0-BC88-4EBA-A4E3-D0A158781F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4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378AA6-2951-1865-A9CD-66A77895A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LLM API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0F0B41-C0F5-EAE0-B231-FD6F152968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36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A135C7-970E-77A2-D014-CCA79504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355D54F-4933-846E-2BFF-3E0936798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7906"/>
            <a:ext cx="10515600" cy="4805723"/>
          </a:xfrm>
        </p:spPr>
      </p:pic>
    </p:spTree>
    <p:extLst>
      <p:ext uri="{BB962C8B-B14F-4D97-AF65-F5344CB8AC3E}">
        <p14:creationId xmlns:p14="http://schemas.microsoft.com/office/powerpoint/2010/main" val="80587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8024D-5018-1E1C-4647-1B0B0299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79F7C-F4E5-620E-04EB-F8075B5AA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7546AC-7742-2699-4D6A-7105E8B6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1027906"/>
            <a:ext cx="11003280" cy="503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6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462CB9-F0BB-E600-AC3F-01D54DDE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F6FC7C49-B7F7-C517-D414-6B5370B10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22" y="914400"/>
            <a:ext cx="11029755" cy="5029200"/>
          </a:xfrm>
        </p:spPr>
      </p:pic>
    </p:spTree>
    <p:extLst>
      <p:ext uri="{BB962C8B-B14F-4D97-AF65-F5344CB8AC3E}">
        <p14:creationId xmlns:p14="http://schemas.microsoft.com/office/powerpoint/2010/main" val="92354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D8711A-0404-8F92-4C1A-020245A2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C8789F2D-3BDB-1FD8-FA51-DCBF038E4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621" y="4018937"/>
            <a:ext cx="10079508" cy="2037734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7562FA9-88D6-B3E4-07B9-C14205B9B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621" y="365125"/>
            <a:ext cx="10032158" cy="237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1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4293F5-4F86-939E-AB72-616BE501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9C6E00-DC6A-43D2-5FC3-7EEB10161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D5D6661-F1CB-0E90-C234-8B57F02F8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96" y="365125"/>
            <a:ext cx="10243208" cy="61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2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寬螢幕</PresentationFormat>
  <Paragraphs>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佈景主題</vt:lpstr>
      <vt:lpstr>LLM API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謝富祥 HSIEH,FU-HSIANG</dc:creator>
  <cp:lastModifiedBy>謝富祥 HSIEH,FU-HSIANG</cp:lastModifiedBy>
  <cp:revision>4</cp:revision>
  <dcterms:created xsi:type="dcterms:W3CDTF">2025-07-25T14:16:58Z</dcterms:created>
  <dcterms:modified xsi:type="dcterms:W3CDTF">2025-07-28T05:49:14Z</dcterms:modified>
</cp:coreProperties>
</file>