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1" r:id="rId19"/>
    <p:sldId id="274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陳冠鈞 CHEN GUAN-JUN" userId="b76e5f70-7f79-4de5-b539-4eb0ec14a781" providerId="ADAL" clId="{F4AD154C-C533-4F0D-89E7-F363F23124DD}"/>
    <pc:docChg chg="undo custSel addSld delSld modSld">
      <pc:chgData name="陳冠鈞 CHEN GUAN-JUN" userId="b76e5f70-7f79-4de5-b539-4eb0ec14a781" providerId="ADAL" clId="{F4AD154C-C533-4F0D-89E7-F363F23124DD}" dt="2024-10-31T15:19:05.474" v="559" actId="1076"/>
      <pc:docMkLst>
        <pc:docMk/>
      </pc:docMkLst>
      <pc:sldChg chg="modSp new mod">
        <pc:chgData name="陳冠鈞 CHEN GUAN-JUN" userId="b76e5f70-7f79-4de5-b539-4eb0ec14a781" providerId="ADAL" clId="{F4AD154C-C533-4F0D-89E7-F363F23124DD}" dt="2024-10-31T15:09:49.331" v="210" actId="20577"/>
        <pc:sldMkLst>
          <pc:docMk/>
          <pc:sldMk cId="1143979576" sldId="258"/>
        </pc:sldMkLst>
        <pc:spChg chg="mod">
          <ac:chgData name="陳冠鈞 CHEN GUAN-JUN" userId="b76e5f70-7f79-4de5-b539-4eb0ec14a781" providerId="ADAL" clId="{F4AD154C-C533-4F0D-89E7-F363F23124DD}" dt="2024-10-31T15:05:36.053" v="5" actId="20577"/>
          <ac:spMkLst>
            <pc:docMk/>
            <pc:sldMk cId="1143979576" sldId="258"/>
            <ac:spMk id="2" creationId="{0DAED0D1-2E7F-90D3-3A38-1494277956A0}"/>
          </ac:spMkLst>
        </pc:spChg>
        <pc:spChg chg="mod">
          <ac:chgData name="陳冠鈞 CHEN GUAN-JUN" userId="b76e5f70-7f79-4de5-b539-4eb0ec14a781" providerId="ADAL" clId="{F4AD154C-C533-4F0D-89E7-F363F23124DD}" dt="2024-10-31T15:09:49.331" v="210" actId="20577"/>
          <ac:spMkLst>
            <pc:docMk/>
            <pc:sldMk cId="1143979576" sldId="258"/>
            <ac:spMk id="3" creationId="{731DAFB2-E2CD-37BC-76B3-FDCDF04469E6}"/>
          </ac:spMkLst>
        </pc:spChg>
      </pc:sldChg>
      <pc:sldChg chg="addSp delSp modSp add mod">
        <pc:chgData name="陳冠鈞 CHEN GUAN-JUN" userId="b76e5f70-7f79-4de5-b539-4eb0ec14a781" providerId="ADAL" clId="{F4AD154C-C533-4F0D-89E7-F363F23124DD}" dt="2024-10-31T15:17:00.289" v="419" actId="1076"/>
        <pc:sldMkLst>
          <pc:docMk/>
          <pc:sldMk cId="1178616897" sldId="259"/>
        </pc:sldMkLst>
        <pc:spChg chg="mod">
          <ac:chgData name="陳冠鈞 CHEN GUAN-JUN" userId="b76e5f70-7f79-4de5-b539-4eb0ec14a781" providerId="ADAL" clId="{F4AD154C-C533-4F0D-89E7-F363F23124DD}" dt="2024-10-31T15:16:49.273" v="415" actId="122"/>
          <ac:spMkLst>
            <pc:docMk/>
            <pc:sldMk cId="1178616897" sldId="259"/>
            <ac:spMk id="3" creationId="{5F8E4519-0FDF-200C-BAD5-30B077DD54A4}"/>
          </ac:spMkLst>
        </pc:spChg>
        <pc:picChg chg="add mod">
          <ac:chgData name="陳冠鈞 CHEN GUAN-JUN" userId="b76e5f70-7f79-4de5-b539-4eb0ec14a781" providerId="ADAL" clId="{F4AD154C-C533-4F0D-89E7-F363F23124DD}" dt="2024-10-31T15:17:00.289" v="419" actId="1076"/>
          <ac:picMkLst>
            <pc:docMk/>
            <pc:sldMk cId="1178616897" sldId="259"/>
            <ac:picMk id="5" creationId="{CC8E534E-DB6A-8909-DB5C-170A9F0E27DB}"/>
          </ac:picMkLst>
        </pc:picChg>
        <pc:picChg chg="add del mod">
          <ac:chgData name="陳冠鈞 CHEN GUAN-JUN" userId="b76e5f70-7f79-4de5-b539-4eb0ec14a781" providerId="ADAL" clId="{F4AD154C-C533-4F0D-89E7-F363F23124DD}" dt="2024-10-31T15:16:34.017" v="409" actId="478"/>
          <ac:picMkLst>
            <pc:docMk/>
            <pc:sldMk cId="1178616897" sldId="259"/>
            <ac:picMk id="1026" creationId="{5C3CFDBC-9B08-2DC3-ED0C-2DCE610E27CF}"/>
          </ac:picMkLst>
        </pc:picChg>
      </pc:sldChg>
      <pc:sldChg chg="new del">
        <pc:chgData name="陳冠鈞 CHEN GUAN-JUN" userId="b76e5f70-7f79-4de5-b539-4eb0ec14a781" providerId="ADAL" clId="{F4AD154C-C533-4F0D-89E7-F363F23124DD}" dt="2024-10-31T15:17:04.642" v="421" actId="680"/>
        <pc:sldMkLst>
          <pc:docMk/>
          <pc:sldMk cId="1885064593" sldId="260"/>
        </pc:sldMkLst>
      </pc:sldChg>
      <pc:sldChg chg="addSp delSp modSp add mod">
        <pc:chgData name="陳冠鈞 CHEN GUAN-JUN" userId="b76e5f70-7f79-4de5-b539-4eb0ec14a781" providerId="ADAL" clId="{F4AD154C-C533-4F0D-89E7-F363F23124DD}" dt="2024-10-31T15:18:02.359" v="482" actId="1076"/>
        <pc:sldMkLst>
          <pc:docMk/>
          <pc:sldMk cId="3149408406" sldId="260"/>
        </pc:sldMkLst>
        <pc:spChg chg="mod">
          <ac:chgData name="陳冠鈞 CHEN GUAN-JUN" userId="b76e5f70-7f79-4de5-b539-4eb0ec14a781" providerId="ADAL" clId="{F4AD154C-C533-4F0D-89E7-F363F23124DD}" dt="2024-10-31T15:18:00.248" v="481" actId="20577"/>
          <ac:spMkLst>
            <pc:docMk/>
            <pc:sldMk cId="3149408406" sldId="260"/>
            <ac:spMk id="3" creationId="{35C68E6D-F482-A1FC-A820-EC86586C2DA4}"/>
          </ac:spMkLst>
        </pc:spChg>
        <pc:picChg chg="del">
          <ac:chgData name="陳冠鈞 CHEN GUAN-JUN" userId="b76e5f70-7f79-4de5-b539-4eb0ec14a781" providerId="ADAL" clId="{F4AD154C-C533-4F0D-89E7-F363F23124DD}" dt="2024-10-31T15:17:07.386" v="423" actId="478"/>
          <ac:picMkLst>
            <pc:docMk/>
            <pc:sldMk cId="3149408406" sldId="260"/>
            <ac:picMk id="5" creationId="{C935A16D-05B2-CA53-DE52-37F37C08AC28}"/>
          </ac:picMkLst>
        </pc:picChg>
        <pc:picChg chg="add mod">
          <ac:chgData name="陳冠鈞 CHEN GUAN-JUN" userId="b76e5f70-7f79-4de5-b539-4eb0ec14a781" providerId="ADAL" clId="{F4AD154C-C533-4F0D-89E7-F363F23124DD}" dt="2024-10-31T15:18:02.359" v="482" actId="1076"/>
          <ac:picMkLst>
            <pc:docMk/>
            <pc:sldMk cId="3149408406" sldId="260"/>
            <ac:picMk id="6" creationId="{F063A3A5-5CC3-63CB-EC60-E6BEE988EA48}"/>
          </ac:picMkLst>
        </pc:picChg>
        <pc:picChg chg="add del mod">
          <ac:chgData name="陳冠鈞 CHEN GUAN-JUN" userId="b76e5f70-7f79-4de5-b539-4eb0ec14a781" providerId="ADAL" clId="{F4AD154C-C533-4F0D-89E7-F363F23124DD}" dt="2024-10-31T15:17:45.108" v="430" actId="478"/>
          <ac:picMkLst>
            <pc:docMk/>
            <pc:sldMk cId="3149408406" sldId="260"/>
            <ac:picMk id="2050" creationId="{1BCBBB5F-E7CF-D2BF-1EEE-630B1714DEBA}"/>
          </ac:picMkLst>
        </pc:picChg>
      </pc:sldChg>
      <pc:sldChg chg="addSp delSp modSp add mod">
        <pc:chgData name="陳冠鈞 CHEN GUAN-JUN" userId="b76e5f70-7f79-4de5-b539-4eb0ec14a781" providerId="ADAL" clId="{F4AD154C-C533-4F0D-89E7-F363F23124DD}" dt="2024-10-31T15:18:41.598" v="490" actId="1076"/>
        <pc:sldMkLst>
          <pc:docMk/>
          <pc:sldMk cId="419059409" sldId="261"/>
        </pc:sldMkLst>
        <pc:picChg chg="del">
          <ac:chgData name="陳冠鈞 CHEN GUAN-JUN" userId="b76e5f70-7f79-4de5-b539-4eb0ec14a781" providerId="ADAL" clId="{F4AD154C-C533-4F0D-89E7-F363F23124DD}" dt="2024-10-31T15:18:33.347" v="486" actId="478"/>
          <ac:picMkLst>
            <pc:docMk/>
            <pc:sldMk cId="419059409" sldId="261"/>
            <ac:picMk id="6" creationId="{421F0BAA-28B1-3D6A-CCAD-74F01C7623D2}"/>
          </ac:picMkLst>
        </pc:picChg>
        <pc:picChg chg="add mod">
          <ac:chgData name="陳冠鈞 CHEN GUAN-JUN" userId="b76e5f70-7f79-4de5-b539-4eb0ec14a781" providerId="ADAL" clId="{F4AD154C-C533-4F0D-89E7-F363F23124DD}" dt="2024-10-31T15:18:41.598" v="490" actId="1076"/>
          <ac:picMkLst>
            <pc:docMk/>
            <pc:sldMk cId="419059409" sldId="261"/>
            <ac:picMk id="3074" creationId="{A0EF52D0-7E09-40BB-EFC2-DBB9B5CA2A13}"/>
          </ac:picMkLst>
        </pc:picChg>
      </pc:sldChg>
      <pc:sldChg chg="new del">
        <pc:chgData name="陳冠鈞 CHEN GUAN-JUN" userId="b76e5f70-7f79-4de5-b539-4eb0ec14a781" providerId="ADAL" clId="{F4AD154C-C533-4F0D-89E7-F363F23124DD}" dt="2024-10-31T15:18:15.748" v="484" actId="47"/>
        <pc:sldMkLst>
          <pc:docMk/>
          <pc:sldMk cId="978614037" sldId="261"/>
        </pc:sldMkLst>
      </pc:sldChg>
      <pc:sldChg chg="addSp delSp modSp add mod">
        <pc:chgData name="陳冠鈞 CHEN GUAN-JUN" userId="b76e5f70-7f79-4de5-b539-4eb0ec14a781" providerId="ADAL" clId="{F4AD154C-C533-4F0D-89E7-F363F23124DD}" dt="2024-10-31T15:19:05.474" v="559" actId="1076"/>
        <pc:sldMkLst>
          <pc:docMk/>
          <pc:sldMk cId="2240022516" sldId="262"/>
        </pc:sldMkLst>
        <pc:spChg chg="mod">
          <ac:chgData name="陳冠鈞 CHEN GUAN-JUN" userId="b76e5f70-7f79-4de5-b539-4eb0ec14a781" providerId="ADAL" clId="{F4AD154C-C533-4F0D-89E7-F363F23124DD}" dt="2024-10-31T15:18:54.391" v="555" actId="20577"/>
          <ac:spMkLst>
            <pc:docMk/>
            <pc:sldMk cId="2240022516" sldId="262"/>
            <ac:spMk id="3" creationId="{BF48ECE6-9DAE-2D9B-7774-40FD7D5FDED5}"/>
          </ac:spMkLst>
        </pc:spChg>
        <pc:picChg chg="del">
          <ac:chgData name="陳冠鈞 CHEN GUAN-JUN" userId="b76e5f70-7f79-4de5-b539-4eb0ec14a781" providerId="ADAL" clId="{F4AD154C-C533-4F0D-89E7-F363F23124DD}" dt="2024-10-31T15:18:59.346" v="556" actId="478"/>
          <ac:picMkLst>
            <pc:docMk/>
            <pc:sldMk cId="2240022516" sldId="262"/>
            <ac:picMk id="3074" creationId="{8E7B57EA-331A-9D3A-CAD1-057F75949E52}"/>
          </ac:picMkLst>
        </pc:picChg>
        <pc:picChg chg="add mod">
          <ac:chgData name="陳冠鈞 CHEN GUAN-JUN" userId="b76e5f70-7f79-4de5-b539-4eb0ec14a781" providerId="ADAL" clId="{F4AD154C-C533-4F0D-89E7-F363F23124DD}" dt="2024-10-31T15:19:05.474" v="559" actId="1076"/>
          <ac:picMkLst>
            <pc:docMk/>
            <pc:sldMk cId="2240022516" sldId="262"/>
            <ac:picMk id="4098" creationId="{511EEEF4-3983-32BF-BDE1-0483A029BD2E}"/>
          </ac:picMkLst>
        </pc:picChg>
      </pc:sldChg>
    </pc:docChg>
  </pc:docChgLst>
  <pc:docChgLst>
    <pc:chgData name="陳冠鈞 CHEN GUAN-JUN" userId="b76e5f70-7f79-4de5-b539-4eb0ec14a781" providerId="ADAL" clId="{68FBD5F2-D97C-4414-A055-DCFA20A76C53}"/>
    <pc:docChg chg="undo custSel modSld">
      <pc:chgData name="陳冠鈞 CHEN GUAN-JUN" userId="b76e5f70-7f79-4de5-b539-4eb0ec14a781" providerId="ADAL" clId="{68FBD5F2-D97C-4414-A055-DCFA20A76C53}" dt="2025-04-22T05:59:58.049" v="221" actId="27636"/>
      <pc:docMkLst>
        <pc:docMk/>
      </pc:docMkLst>
      <pc:sldChg chg="modSp mod">
        <pc:chgData name="陳冠鈞 CHEN GUAN-JUN" userId="b76e5f70-7f79-4de5-b539-4eb0ec14a781" providerId="ADAL" clId="{68FBD5F2-D97C-4414-A055-DCFA20A76C53}" dt="2025-04-22T05:59:58.049" v="221" actId="27636"/>
        <pc:sldMkLst>
          <pc:docMk/>
          <pc:sldMk cId="2676468707" sldId="269"/>
        </pc:sldMkLst>
        <pc:spChg chg="mod">
          <ac:chgData name="陳冠鈞 CHEN GUAN-JUN" userId="b76e5f70-7f79-4de5-b539-4eb0ec14a781" providerId="ADAL" clId="{68FBD5F2-D97C-4414-A055-DCFA20A76C53}" dt="2025-04-22T05:59:58.049" v="221" actId="27636"/>
          <ac:spMkLst>
            <pc:docMk/>
            <pc:sldMk cId="2676468707" sldId="269"/>
            <ac:spMk id="3" creationId="{CF1001F1-4860-8847-5152-B7E635445251}"/>
          </ac:spMkLst>
        </pc:spChg>
      </pc:sldChg>
      <pc:sldChg chg="modSp mod">
        <pc:chgData name="陳冠鈞 CHEN GUAN-JUN" userId="b76e5f70-7f79-4de5-b539-4eb0ec14a781" providerId="ADAL" clId="{68FBD5F2-D97C-4414-A055-DCFA20A76C53}" dt="2025-04-21T14:25:48.704" v="35" actId="20577"/>
        <pc:sldMkLst>
          <pc:docMk/>
          <pc:sldMk cId="2820960350" sldId="274"/>
        </pc:sldMkLst>
        <pc:spChg chg="mod">
          <ac:chgData name="陳冠鈞 CHEN GUAN-JUN" userId="b76e5f70-7f79-4de5-b539-4eb0ec14a781" providerId="ADAL" clId="{68FBD5F2-D97C-4414-A055-DCFA20A76C53}" dt="2025-04-21T14:25:48.704" v="35" actId="20577"/>
          <ac:spMkLst>
            <pc:docMk/>
            <pc:sldMk cId="2820960350" sldId="274"/>
            <ac:spMk id="3" creationId="{CA5A805C-D823-70A3-E7C6-9B62992CC1B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212B1-9BA4-40FD-A2BD-6952769B43CD}" type="datetimeFigureOut">
              <a:rPr lang="zh-TW" altLang="en-US" smtClean="0"/>
              <a:t>2025/4/22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29410-DC1D-4260-8CEB-626AC612FC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251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29410-DC1D-4260-8CEB-626AC612FC6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3423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72658-5093-EF87-A7E5-007FD96C1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B26CC0E8-EF9A-74DF-CEC4-5F01705A74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F73DF6BC-F090-ADAB-DE56-39B1C882EE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19EA83-1017-AB07-6DCE-6A3DFC3AD4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29410-DC1D-4260-8CEB-626AC612FC6B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3550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DE948-09A3-0FCC-0754-F6381C47A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F7E9AAD7-5C8A-93ED-2378-14BF47918C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8BC827A8-AA52-3933-76EF-990AADA8DF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353A40"/>
                </a:solidFill>
                <a:effectLst/>
                <a:latin typeface="Roboto" panose="02000000000000000000" pitchFamily="2" charset="0"/>
              </a:rPr>
              <a:t>Channel access token</a:t>
            </a:r>
            <a:r>
              <a:rPr lang="zh-TW" altLang="en-US" dirty="0"/>
              <a:t>需妥善保護，避免洩露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5ED74B3-A236-D181-225C-AD6442A23B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29410-DC1D-4260-8CEB-626AC612FC6B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0313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B97512-A3A0-0FFC-0376-D6C8925BD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17B17D19-DEEF-8D87-963A-4B9028155D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EDCF990-2E99-5322-B9E8-D68BE5E9DC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F3688BB-2A1B-A589-E247-EEBD652D0A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29410-DC1D-4260-8CEB-626AC612FC6B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5001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DB5366-4BC1-12C0-1575-93C01AD4F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6A4B6570-4DA2-6A57-F5C8-AE132B6BAE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02601091-3FE9-16F0-F796-3755710846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9E58D56-CDE1-38F5-7C58-2D352B45EF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29410-DC1D-4260-8CEB-626AC612FC6B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06242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5AD7FC-4A8F-B9BF-9D93-381F07F05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6887C5A9-7DC3-EE6D-BFC0-B3A562E581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5CF3DA9-5BFD-DCB2-7407-F42EAC38AB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E79EFF3-0D96-3FDE-CE1A-99D3EA5DE3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29410-DC1D-4260-8CEB-626AC612FC6B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76105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435F6-86AE-368A-BB1B-0E7C8C7F8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326D190A-2C6A-4793-E13E-57A62DC4C5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1A64D00-A1F3-D1D4-5B67-58015538FA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46F34D5-289A-9FFC-BA96-631F364171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29410-DC1D-4260-8CEB-626AC612FC6B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99650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726829-2D82-4D9A-B801-F2F8EC685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5498864C-91ED-59A7-7413-01F0794440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B4491AF4-A823-FAB5-2BE6-BF1EFBB210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F6492A4-4696-56D2-1C15-162581B52B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29410-DC1D-4260-8CEB-626AC612FC6B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8486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29410-DC1D-4260-8CEB-626AC612FC6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1578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1F546C-C6CD-7CF5-3A25-E802C4B00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1FB4B586-E4DA-D756-DDF7-EDAE1111AE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1C7EECF3-D246-C75B-6E4F-C74EC6DA56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FD4D82-1EA0-9FB3-4644-D10531032B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29410-DC1D-4260-8CEB-626AC612FC6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5434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114985-188E-4000-AFFF-63811E0D5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F95CA8EB-90DF-966C-8C54-058EDA405C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7F841F7C-6E76-A039-2AA6-B9DF923A86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ABEAA84-4012-E870-C50F-F3541A1E19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29410-DC1D-4260-8CEB-626AC612FC6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4890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2379C-0244-0986-718D-38A56DFC8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226FD2FC-945E-863C-C88F-261123C1A1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E3D6D00-DBFF-C575-CD32-EE909A43A2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6C025E1-AD2B-E01C-7E33-3D8624EBF7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29410-DC1D-4260-8CEB-626AC612FC6B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6351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EB132-A4B8-8D3B-99C9-B3523173D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DB94C0D0-2E33-6475-6DCC-163CF0B7B5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E52A83E0-F4AA-C147-C490-FAEF7EB3F8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0EBAC4B-E305-3706-0635-144298118C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29410-DC1D-4260-8CEB-626AC612FC6B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5538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A4B5BC-2856-1C7B-B273-F9D3A9D64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9411858E-56BE-1F1D-19F2-B015D2A21F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CA677043-C208-74E4-8838-2921441123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192EE73-A04C-86D5-507A-F6F81ECB38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29410-DC1D-4260-8CEB-626AC612FC6B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6174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974DB6-659D-2708-759A-AB4A3844F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EA769B2B-2422-BD21-52B5-4AFF911154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A3F2E8B-E326-4F09-D206-FA5E8B7937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4542B3-BBBB-3372-7823-3EB74D646F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29410-DC1D-4260-8CEB-626AC612FC6B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00661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70637-1B1D-90AF-FC78-0D0975846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01AD470A-A48B-8FCA-A3E7-8FDB0310EB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4026B24-8007-F438-7393-0DCEB45CFD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3B57A82-004E-89D0-D617-51D5A37AA0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29410-DC1D-4260-8CEB-626AC612FC6B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7195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84FD85-061E-D7EF-783C-4784B9E063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677CDE9-5F35-9E3E-7115-02FC9CA99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1CBDA5-73FC-6226-F949-F03263170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F774-282F-4FDF-AB34-C151173CFC92}" type="datetimeFigureOut">
              <a:rPr lang="zh-TW" altLang="en-US" smtClean="0"/>
              <a:t>2025/4/22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265AAA-D2F6-86BF-4F44-4D3FC641C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22C6DB8-AA4C-A6DF-CEA8-E7731696F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96E7-1A48-4870-BC3C-A3806D0F23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3470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044D89-EF24-2B45-2411-B2030A22A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E5CAD55-3255-F85A-E531-28CB0C838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0CE8EA-5062-04E0-C0C2-8B1863268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F774-282F-4FDF-AB34-C151173CFC92}" type="datetimeFigureOut">
              <a:rPr lang="zh-TW" altLang="en-US" smtClean="0"/>
              <a:t>2025/4/22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8A71863-C852-0FC7-C3F9-E22947E8D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5DAC27-526B-E45F-9BED-8B6C291D8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96E7-1A48-4870-BC3C-A3806D0F23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1197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1D7C644-6BB6-EC23-5834-25A19C36C8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14E3E58-FC5B-47E9-1E9B-B63EFF817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9CB54A-26EE-B1D5-8512-7A6481BF4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F774-282F-4FDF-AB34-C151173CFC92}" type="datetimeFigureOut">
              <a:rPr lang="zh-TW" altLang="en-US" smtClean="0"/>
              <a:t>2025/4/22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5116C53-A883-574C-D4B4-FC35B3447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9427B9-8173-ADA7-BF79-3F6CCC3DF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96E7-1A48-4870-BC3C-A3806D0F23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152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8A3E9E-3F8E-ADB4-70BA-D762CCB80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7D345B-EA79-D1CE-3F94-4EC2ABAD3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5FE964-C027-C81B-B7D1-AB8181D19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F774-282F-4FDF-AB34-C151173CFC92}" type="datetimeFigureOut">
              <a:rPr lang="zh-TW" altLang="en-US" smtClean="0"/>
              <a:t>2025/4/22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80CBB3-4405-BBB9-711D-7D8148F9E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6D2F65-2DB4-DDD9-4799-7B539EA2E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96E7-1A48-4870-BC3C-A3806D0F23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8335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4B1FC1-1EFA-31D7-FBC6-348FB7785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28EAA52-D127-49A2-0D38-7D75F100A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A94F9A-22B3-609D-55B7-DE05F965C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F774-282F-4FDF-AB34-C151173CFC92}" type="datetimeFigureOut">
              <a:rPr lang="zh-TW" altLang="en-US" smtClean="0"/>
              <a:t>2025/4/22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32B986-E316-82D5-C377-B08D51E84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1579F2-18B9-4B0E-53B1-D926B619C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96E7-1A48-4870-BC3C-A3806D0F23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052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772664-2DCF-489C-25DB-BAB44A2E3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C9301F-1E3F-9F54-D873-97C416FF3E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00223AE-6972-E939-D8D9-AC22255FD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7EC6627-1369-C9A0-5BD3-CE15BB53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F774-282F-4FDF-AB34-C151173CFC92}" type="datetimeFigureOut">
              <a:rPr lang="zh-TW" altLang="en-US" smtClean="0"/>
              <a:t>2025/4/22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E5EC0F1-3271-80C8-7516-BE199D5D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F2927F3-5250-2E49-EC60-A9BBFFAA7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96E7-1A48-4870-BC3C-A3806D0F23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733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50AAF3-ADB4-8285-DBE1-E8AA717CE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25AB1D0-0E0D-460B-253D-BAEF04D9D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1854B18-198F-C1C1-0695-571D6D3F0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6302395-1CAC-18B0-325E-0E3B8A221D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DEFF1EA-FB8A-7241-A161-28E6B8BAB9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5FA519E-A1BF-5DDF-289D-120DD7EB7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F774-282F-4FDF-AB34-C151173CFC92}" type="datetimeFigureOut">
              <a:rPr lang="zh-TW" altLang="en-US" smtClean="0"/>
              <a:t>2025/4/22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9BC93BA-7BB8-EB42-AA07-85719A68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87EFE6A-6AEE-ADA9-2212-90CD7FAF3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96E7-1A48-4870-BC3C-A3806D0F23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5205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F0A04F-2C1C-E9CB-4C21-08F158BB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EDF1BDF-350E-6A28-6BCA-31B57059A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F774-282F-4FDF-AB34-C151173CFC92}" type="datetimeFigureOut">
              <a:rPr lang="zh-TW" altLang="en-US" smtClean="0"/>
              <a:t>2025/4/22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30B6846-8982-B983-8134-7E6CEF315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5662692-7FE7-AB7F-A621-CBE4622B0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96E7-1A48-4870-BC3C-A3806D0F23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166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DA87229-DB96-6E90-5209-188C29A6E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F774-282F-4FDF-AB34-C151173CFC92}" type="datetimeFigureOut">
              <a:rPr lang="zh-TW" altLang="en-US" smtClean="0"/>
              <a:t>2025/4/22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E09DF2F-6C0C-EFC1-0775-5883077E5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7D8C190-FAB5-0E9E-665A-C2A38C5E6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96E7-1A48-4870-BC3C-A3806D0F23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77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E3438C-0F10-F40D-2D49-F9CAAA910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4E5492-B483-2911-B524-4760407EF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A08FD31-0EB1-1373-C238-67FD6F96B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EFBEAAB-AA71-8771-90DF-1D3754757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F774-282F-4FDF-AB34-C151173CFC92}" type="datetimeFigureOut">
              <a:rPr lang="zh-TW" altLang="en-US" smtClean="0"/>
              <a:t>2025/4/22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65492B-93A3-DBF7-33F4-F29D6AF4B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8CE9876-84CC-FE0D-6BFA-BD7DDD3BE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96E7-1A48-4870-BC3C-A3806D0F23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980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BB447F-9FB8-AB0F-37BE-087E45272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228B60A-614D-AC49-5BA7-89F86B7D6C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E9A6C7B-9E86-4892-B601-0FF7ED431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43B7FF8-9294-341B-19D2-EDCFF6AA0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BF774-282F-4FDF-AB34-C151173CFC92}" type="datetimeFigureOut">
              <a:rPr lang="zh-TW" altLang="en-US" smtClean="0"/>
              <a:t>2025/4/22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203CA2B-977C-7A98-BC44-22A61D8DF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93F0117-1C36-2EC8-902E-96FA8A09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796E7-1A48-4870-BC3C-A3806D0F23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681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D6C8E4E-DA22-24D2-B070-52784D190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6688395-C8D6-170D-74D5-66EBCDDC0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4FDD22-7F73-B30E-BA2A-B8F72E4F9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ABF774-282F-4FDF-AB34-C151173CFC92}" type="datetimeFigureOut">
              <a:rPr lang="zh-TW" altLang="en-US" smtClean="0"/>
              <a:t>2025/4/22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570390-2DFC-F081-E513-6A1F34449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A7395A3-B56E-7536-AF2C-6849EA5631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2796E7-1A48-4870-BC3C-A3806D0F23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0993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line.biz/console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line.biz/consol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nager.line.biz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3F914E-E811-F3A1-A88A-72FF3B0B6F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Lab</a:t>
            </a:r>
            <a:r>
              <a:rPr lang="zh-TW" altLang="en-US" dirty="0"/>
              <a:t> </a:t>
            </a:r>
            <a:r>
              <a:rPr lang="en-US" altLang="zh-TW" dirty="0"/>
              <a:t>8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C5D2D0E-D6A2-D39C-CA78-817F7109F0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lang="en-US" altLang="zh-TW" b="1" i="0" dirty="0">
                <a:solidFill>
                  <a:srgbClr val="2C3E50"/>
                </a:solidFill>
                <a:effectLst/>
                <a:latin typeface="-apple-system"/>
              </a:rPr>
              <a:t>Messaging API</a:t>
            </a:r>
            <a:r>
              <a:rPr lang="zh-TW" altLang="en-US" dirty="0"/>
              <a:t>及時接收訊息</a:t>
            </a:r>
          </a:p>
        </p:txBody>
      </p:sp>
    </p:spTree>
    <p:extLst>
      <p:ext uri="{BB962C8B-B14F-4D97-AF65-F5344CB8AC3E}">
        <p14:creationId xmlns:p14="http://schemas.microsoft.com/office/powerpoint/2010/main" val="558856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D8521A-E6EA-8F73-DD54-577FF1BD7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C8C631-DAA9-905D-E017-83FE3DFAC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i="0" dirty="0">
                <a:solidFill>
                  <a:srgbClr val="2C3E50"/>
                </a:solidFill>
                <a:effectLst/>
                <a:latin typeface="-apple-system"/>
              </a:rPr>
              <a:t>Messaging API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A7E26E-4DAC-CD20-08CE-07DD8E9E8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第一次進入會跳出這個視窗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選擇剛剛設定好的</a:t>
            </a:r>
            <a:r>
              <a:rPr lang="en-US" altLang="zh-TW" dirty="0"/>
              <a:t>Channel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169615-7354-7431-934B-90B4EF5FE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384" y="2057400"/>
            <a:ext cx="4129380" cy="407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082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5A9EC-7692-00AC-CEA5-9EDF08292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767CB9-ABFD-C179-88FA-5BDDB88DC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i="0" dirty="0">
                <a:solidFill>
                  <a:srgbClr val="2C3E50"/>
                </a:solidFill>
                <a:effectLst/>
                <a:latin typeface="-apple-system"/>
              </a:rPr>
              <a:t>Messaging API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4F8363-9322-8AFF-DED0-230CA10A4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中間會出現的服務條款可以不用設定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3F79764-C287-3617-E630-AF9D89F56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728" y="2584450"/>
            <a:ext cx="3816544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61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366CB8-5AB9-5851-00A6-00A813F07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53172E-8D2E-7F93-E900-AE93183F8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i="0" dirty="0">
                <a:solidFill>
                  <a:srgbClr val="2C3E50"/>
                </a:solidFill>
                <a:effectLst/>
                <a:latin typeface="-apple-system"/>
              </a:rPr>
              <a:t>Messaging API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4B7E3B-A94E-0D96-16A6-59AA8896C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連接好以後 就可以回到</a:t>
            </a:r>
            <a:r>
              <a:rPr lang="en-US" altLang="zh-TW" dirty="0">
                <a:hlinkClick r:id="rId3"/>
              </a:rPr>
              <a:t>Line</a:t>
            </a:r>
            <a:r>
              <a:rPr lang="zh-TW" altLang="en-US" dirty="0">
                <a:hlinkClick r:id="rId3"/>
              </a:rPr>
              <a:t> </a:t>
            </a:r>
            <a:r>
              <a:rPr lang="en-US" altLang="zh-TW" dirty="0">
                <a:hlinkClick r:id="rId3"/>
              </a:rPr>
              <a:t>developers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就會看到剛剛所連接的官方帳號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0381731-5887-E21E-F52F-4B499D0333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5442" y="2772793"/>
            <a:ext cx="3641115" cy="367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069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8C9F8-BDAF-E449-AFB9-07F693299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5EDB1E-E144-3146-2EDA-78F368B43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i="0" dirty="0">
                <a:solidFill>
                  <a:srgbClr val="2C3E50"/>
                </a:solidFill>
                <a:effectLst/>
                <a:latin typeface="-apple-system"/>
              </a:rPr>
              <a:t>Messaging API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7D2C52-51F1-76CF-5062-51E23E869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點進去以後在</a:t>
            </a:r>
            <a:r>
              <a:rPr lang="en-US" altLang="zh-TW" b="1" i="0" dirty="0">
                <a:effectLst/>
                <a:latin typeface="Roboto" panose="02000000000000000000" pitchFamily="2" charset="0"/>
              </a:rPr>
              <a:t>Basic settings</a:t>
            </a:r>
            <a:r>
              <a:rPr lang="zh-TW" altLang="en-US" i="0" dirty="0">
                <a:effectLst/>
                <a:latin typeface="Roboto" panose="02000000000000000000" pitchFamily="2" charset="0"/>
              </a:rPr>
              <a:t>找到</a:t>
            </a:r>
            <a:r>
              <a:rPr lang="en-US" altLang="zh-TW" i="0" dirty="0">
                <a:effectLst/>
                <a:latin typeface="Roboto" panose="02000000000000000000" pitchFamily="2" charset="0"/>
              </a:rPr>
              <a:t>”</a:t>
            </a:r>
            <a:r>
              <a:rPr lang="en-US" altLang="zh-TW" b="1" i="0" dirty="0">
                <a:solidFill>
                  <a:srgbClr val="353A40"/>
                </a:solidFill>
                <a:effectLst/>
                <a:latin typeface="Roboto" panose="02000000000000000000" pitchFamily="2" charset="0"/>
              </a:rPr>
              <a:t>Your user ID</a:t>
            </a:r>
            <a:r>
              <a:rPr lang="en-US" altLang="zh-TW" i="0" dirty="0">
                <a:effectLst/>
                <a:latin typeface="Roboto" panose="02000000000000000000" pitchFamily="2" charset="0"/>
              </a:rPr>
              <a:t>”</a:t>
            </a:r>
          </a:p>
          <a:p>
            <a:pPr marL="0" indent="0">
              <a:buNone/>
            </a:pPr>
            <a:r>
              <a:rPr lang="zh-TW" altLang="en-US" dirty="0">
                <a:latin typeface="Roboto" panose="02000000000000000000" pitchFamily="2" charset="0"/>
              </a:rPr>
              <a:t>以及在</a:t>
            </a:r>
            <a:r>
              <a:rPr lang="en-US" altLang="zh-TW" b="1" i="0" dirty="0">
                <a:effectLst/>
                <a:latin typeface="Roboto" panose="02000000000000000000" pitchFamily="2" charset="0"/>
              </a:rPr>
              <a:t>Messaging API</a:t>
            </a:r>
            <a:r>
              <a:rPr lang="zh-TW" altLang="en-US" i="0" dirty="0">
                <a:effectLst/>
                <a:latin typeface="Roboto" panose="02000000000000000000" pitchFamily="2" charset="0"/>
              </a:rPr>
              <a:t>找到</a:t>
            </a:r>
            <a:r>
              <a:rPr lang="en-US" altLang="zh-TW" i="0" dirty="0">
                <a:effectLst/>
                <a:latin typeface="Roboto" panose="02000000000000000000" pitchFamily="2" charset="0"/>
              </a:rPr>
              <a:t>”</a:t>
            </a:r>
            <a:r>
              <a:rPr lang="en-US" altLang="zh-TW" b="1" i="0" dirty="0">
                <a:solidFill>
                  <a:srgbClr val="353A40"/>
                </a:solidFill>
                <a:effectLst/>
                <a:latin typeface="Roboto" panose="02000000000000000000" pitchFamily="2" charset="0"/>
              </a:rPr>
              <a:t>Channel access token”</a:t>
            </a:r>
          </a:p>
          <a:p>
            <a:pPr marL="0" indent="0">
              <a:buNone/>
            </a:pPr>
            <a:r>
              <a:rPr lang="zh-TW" altLang="en-US" i="0" dirty="0">
                <a:solidFill>
                  <a:srgbClr val="353A40"/>
                </a:solidFill>
                <a:effectLst/>
                <a:latin typeface="Roboto" panose="02000000000000000000" pitchFamily="2" charset="0"/>
              </a:rPr>
              <a:t>將兩者記錄起來</a:t>
            </a:r>
            <a:endParaRPr lang="en-US" altLang="zh-TW" i="0" dirty="0">
              <a:effectLst/>
              <a:latin typeface="Roboto" panose="02000000000000000000" pitchFamily="2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5180891-23C7-78FC-C97B-2C96EC0C02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800" y="2943651"/>
            <a:ext cx="5404780" cy="323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945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0EB582-62DD-A293-DE2E-3D29C4A3F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13349-7FD4-98CF-4C45-276A1D1F5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i="0" dirty="0">
                <a:solidFill>
                  <a:srgbClr val="2C3E50"/>
                </a:solidFill>
                <a:effectLst/>
                <a:latin typeface="-apple-system"/>
              </a:rPr>
              <a:t>Messaging API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1001F1-4860-8847-5152-B7E635445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dirty="0"/>
              <a:t>接著回到</a:t>
            </a:r>
            <a:r>
              <a:rPr lang="en-US" altLang="zh-TW" dirty="0" err="1"/>
              <a:t>Vscode</a:t>
            </a:r>
            <a:r>
              <a:rPr lang="zh-TW" altLang="en-US" dirty="0"/>
              <a:t> 打開</a:t>
            </a:r>
            <a:r>
              <a:rPr lang="en-US" altLang="zh-TW" dirty="0" err="1"/>
              <a:t>moodle</a:t>
            </a:r>
            <a:r>
              <a:rPr lang="zh-TW" altLang="en-US" dirty="0"/>
              <a:t>上給的範例程式碼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並且安裝</a:t>
            </a:r>
            <a:r>
              <a:rPr lang="en-US" altLang="zh-TW" b="0" i="0" dirty="0" err="1">
                <a:solidFill>
                  <a:srgbClr val="242424"/>
                </a:solidFill>
                <a:effectLst/>
                <a:latin typeface="source-code-pro"/>
              </a:rPr>
              <a:t>linebot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code-pro"/>
              </a:rPr>
              <a:t>   </a:t>
            </a:r>
            <a:r>
              <a:rPr lang="en-US" altLang="zh-TW" b="0" i="0" dirty="0">
                <a:solidFill>
                  <a:srgbClr val="0070C0"/>
                </a:solidFill>
                <a:effectLst/>
                <a:latin typeface="source-code-pro"/>
              </a:rPr>
              <a:t>pip install line-bot-</a:t>
            </a:r>
            <a:r>
              <a:rPr lang="en-US" altLang="zh-TW" b="0" i="0" dirty="0" err="1">
                <a:solidFill>
                  <a:srgbClr val="0070C0"/>
                </a:solidFill>
                <a:effectLst/>
                <a:latin typeface="source-code-pro"/>
              </a:rPr>
              <a:t>sdk</a:t>
            </a:r>
            <a:endParaRPr lang="en-US" altLang="zh-TW" b="0" i="0" dirty="0">
              <a:solidFill>
                <a:srgbClr val="0070C0"/>
              </a:solidFill>
              <a:effectLst/>
              <a:latin typeface="source-code-pro"/>
            </a:endParaRPr>
          </a:p>
          <a:p>
            <a:pPr marL="0" indent="0">
              <a:buNone/>
            </a:pPr>
            <a:r>
              <a:rPr lang="zh-TW" altLang="en-US" dirty="0"/>
              <a:t>如果失敗則嘗試   </a:t>
            </a:r>
            <a:r>
              <a:rPr lang="en-US" altLang="zh-TW" b="0" i="0" dirty="0">
                <a:solidFill>
                  <a:srgbClr val="0070C0"/>
                </a:solidFill>
                <a:effectLst/>
                <a:latin typeface="source-code-pro"/>
              </a:rPr>
              <a:t>pip install line-bot-</a:t>
            </a:r>
            <a:r>
              <a:rPr lang="en-US" altLang="zh-TW" b="0" i="0" dirty="0" err="1">
                <a:solidFill>
                  <a:srgbClr val="0070C0"/>
                </a:solidFill>
                <a:effectLst/>
                <a:latin typeface="source-code-pro"/>
              </a:rPr>
              <a:t>sdk</a:t>
            </a:r>
            <a:r>
              <a:rPr lang="zh-TW" altLang="en-US" b="0" i="0" dirty="0">
                <a:solidFill>
                  <a:srgbClr val="0070C0"/>
                </a:solidFill>
                <a:effectLst/>
                <a:latin typeface="source-code-pro"/>
              </a:rPr>
              <a:t> </a:t>
            </a:r>
            <a:r>
              <a:rPr lang="en-US" altLang="zh-TW" b="0" i="0" dirty="0">
                <a:solidFill>
                  <a:srgbClr val="0070C0"/>
                </a:solidFill>
                <a:effectLst/>
                <a:latin typeface="source-code-pro"/>
              </a:rPr>
              <a:t>–break-system-packages</a:t>
            </a:r>
          </a:p>
          <a:p>
            <a:pPr marL="0" indent="0">
              <a:buNone/>
            </a:pPr>
            <a:r>
              <a:rPr lang="zh-TW" altLang="en-US" b="0" i="0" dirty="0">
                <a:effectLst/>
                <a:latin typeface="source-code-pro"/>
              </a:rPr>
              <a:t>或採用</a:t>
            </a:r>
            <a:r>
              <a:rPr lang="en-US" altLang="zh-TW" dirty="0">
                <a:latin typeface="source-code-pro"/>
              </a:rPr>
              <a:t>request</a:t>
            </a:r>
            <a:r>
              <a:rPr lang="zh-TW" altLang="en-US" dirty="0">
                <a:latin typeface="source-code-pro"/>
              </a:rPr>
              <a:t>方式 </a:t>
            </a:r>
            <a:endParaRPr lang="en-US" altLang="zh-TW" dirty="0">
              <a:latin typeface="source-code-pro"/>
            </a:endParaRPr>
          </a:p>
          <a:p>
            <a:pPr marL="0" indent="0">
              <a:buNone/>
            </a:pPr>
            <a:r>
              <a:rPr lang="en-US" altLang="zh-TW" b="0" i="0" dirty="0">
                <a:solidFill>
                  <a:srgbClr val="0070C0"/>
                </a:solidFill>
                <a:effectLst/>
                <a:latin typeface="source-code-pro"/>
              </a:rPr>
              <a:t>pip install requests</a:t>
            </a:r>
          </a:p>
          <a:p>
            <a:pPr marL="0" indent="0">
              <a:buNone/>
            </a:pPr>
            <a:r>
              <a:rPr lang="en-US" altLang="zh-TW" b="0" i="0" dirty="0">
                <a:solidFill>
                  <a:srgbClr val="0070C0"/>
                </a:solidFill>
                <a:effectLst/>
                <a:latin typeface="source-code-pro"/>
              </a:rPr>
              <a:t>pip install </a:t>
            </a:r>
            <a:r>
              <a:rPr lang="en-US" altLang="zh-TW" b="0" i="0" dirty="0" err="1">
                <a:solidFill>
                  <a:srgbClr val="0070C0"/>
                </a:solidFill>
                <a:effectLst/>
                <a:latin typeface="source-code-pro"/>
              </a:rPr>
              <a:t>json</a:t>
            </a:r>
            <a:endParaRPr lang="en-US" altLang="zh-TW" b="0" i="0" dirty="0">
              <a:solidFill>
                <a:srgbClr val="0070C0"/>
              </a:solidFill>
              <a:effectLst/>
              <a:latin typeface="source-code-pro"/>
            </a:endParaRPr>
          </a:p>
          <a:p>
            <a:pPr marL="0" indent="0">
              <a:buNone/>
            </a:pPr>
            <a:r>
              <a:rPr lang="zh-TW" altLang="en-US" b="0" i="0" dirty="0">
                <a:effectLst/>
                <a:latin typeface="source-code-pro"/>
              </a:rPr>
              <a:t>還是不行就建立虛擬環境再執行上述的指令</a:t>
            </a:r>
            <a:endParaRPr lang="en-US" altLang="zh-TW" dirty="0">
              <a:latin typeface="source-code-pro"/>
            </a:endParaRPr>
          </a:p>
          <a:p>
            <a:pPr marL="0" indent="0">
              <a:buNone/>
            </a:pPr>
            <a:r>
              <a:rPr lang="en-US" altLang="zh-TW" b="0" i="0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source-code-pro"/>
              </a:rPr>
              <a:t>python -m </a:t>
            </a:r>
            <a:r>
              <a:rPr lang="en-US" altLang="zh-TW" b="0" i="0" dirty="0" err="1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source-code-pro"/>
              </a:rPr>
              <a:t>venv</a:t>
            </a:r>
            <a:r>
              <a:rPr lang="en-US" altLang="zh-TW" b="0" i="0" dirty="0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source-code-pro"/>
              </a:rPr>
              <a:t> </a:t>
            </a:r>
            <a:r>
              <a:rPr lang="en-US" altLang="zh-TW" b="0" i="0" dirty="0" err="1">
                <a:solidFill>
                  <a:schemeClr val="tx2">
                    <a:lumMod val="50000"/>
                    <a:lumOff val="50000"/>
                  </a:schemeClr>
                </a:solidFill>
                <a:effectLst/>
                <a:latin typeface="source-code-pro"/>
              </a:rPr>
              <a:t>venv</a:t>
            </a:r>
            <a:endParaRPr lang="en-US" altLang="zh-TW" b="0" i="0" dirty="0">
              <a:solidFill>
                <a:schemeClr val="tx2">
                  <a:lumMod val="50000"/>
                  <a:lumOff val="50000"/>
                </a:schemeClr>
              </a:solidFill>
              <a:effectLst/>
              <a:latin typeface="source-code-pro"/>
            </a:endParaRPr>
          </a:p>
          <a:p>
            <a:pPr marL="0" indent="0">
              <a:buNone/>
            </a:pPr>
            <a:r>
              <a:rPr lang="en-US" altLang="zh-TW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venv</a:t>
            </a:r>
            <a:r>
              <a:rPr lang="en-US" altLang="zh-TW" dirty="0">
                <a:solidFill>
                  <a:schemeClr val="tx2">
                    <a:lumMod val="50000"/>
                    <a:lumOff val="50000"/>
                  </a:schemeClr>
                </a:solidFill>
              </a:rPr>
              <a:t>\Scripts\activate</a:t>
            </a:r>
          </a:p>
        </p:txBody>
      </p:sp>
    </p:spTree>
    <p:extLst>
      <p:ext uri="{BB962C8B-B14F-4D97-AF65-F5344CB8AC3E}">
        <p14:creationId xmlns:p14="http://schemas.microsoft.com/office/powerpoint/2010/main" val="2676468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D0022-B70B-C92F-9110-510EB8D18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EF2ABB-C739-2D33-47B1-21F1F72EE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i="0" dirty="0">
                <a:solidFill>
                  <a:srgbClr val="2C3E50"/>
                </a:solidFill>
                <a:effectLst/>
                <a:latin typeface="-apple-system"/>
              </a:rPr>
              <a:t>Messaging API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8098D1-89C7-9EC0-8B45-E400B2454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39519" cy="4351338"/>
          </a:xfrm>
        </p:spPr>
        <p:txBody>
          <a:bodyPr/>
          <a:lstStyle/>
          <a:p>
            <a:r>
              <a:rPr lang="zh-TW" altLang="en-US" dirty="0"/>
              <a:t>將</a:t>
            </a:r>
            <a:r>
              <a:rPr lang="en-US" altLang="zh-TW" dirty="0"/>
              <a:t>Access</a:t>
            </a:r>
            <a:r>
              <a:rPr lang="zh-TW" altLang="en-US" dirty="0"/>
              <a:t> </a:t>
            </a:r>
            <a:r>
              <a:rPr lang="en-US" altLang="zh-TW" dirty="0"/>
              <a:t>Token</a:t>
            </a:r>
            <a:r>
              <a:rPr lang="zh-TW" altLang="en-US" dirty="0"/>
              <a:t>與</a:t>
            </a:r>
            <a:r>
              <a:rPr lang="en-US" altLang="zh-TW" dirty="0"/>
              <a:t>User</a:t>
            </a:r>
            <a:r>
              <a:rPr lang="zh-TW" altLang="en-US" dirty="0"/>
              <a:t> </a:t>
            </a:r>
            <a:r>
              <a:rPr lang="en-US" altLang="zh-TW" dirty="0"/>
              <a:t>id</a:t>
            </a:r>
          </a:p>
          <a:p>
            <a:pPr marL="0" indent="0">
              <a:buNone/>
            </a:pPr>
            <a:r>
              <a:rPr lang="zh-TW" altLang="en-US" dirty="0"/>
              <a:t>需要改成自己的</a:t>
            </a:r>
            <a:endParaRPr lang="en-US" altLang="zh-TW" dirty="0"/>
          </a:p>
          <a:p>
            <a:r>
              <a:rPr lang="en-US" altLang="zh-TW" dirty="0" err="1"/>
              <a:t>message_text</a:t>
            </a:r>
            <a:r>
              <a:rPr lang="zh-TW" altLang="en-US" dirty="0"/>
              <a:t>修改成任意想傳送的訊息</a:t>
            </a:r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CA07C67-5789-7A04-637A-36E0D28AB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443" y="1446568"/>
            <a:ext cx="5615726" cy="533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786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0BB173-A8E4-EB68-7571-BBD3E4976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9E4A62-AE05-1257-75F1-6D625DEE1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i="0" dirty="0">
                <a:solidFill>
                  <a:srgbClr val="2C3E50"/>
                </a:solidFill>
                <a:effectLst/>
                <a:latin typeface="-apple-system"/>
              </a:rPr>
              <a:t>Messaging API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876A05-3846-06D4-0B59-A63336E2B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0125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不想用</a:t>
            </a:r>
            <a:r>
              <a:rPr lang="en-US" altLang="zh-TW" b="0" i="0" dirty="0" err="1">
                <a:solidFill>
                  <a:srgbClr val="242424"/>
                </a:solidFill>
                <a:effectLst/>
                <a:latin typeface="source-code-pro"/>
              </a:rPr>
              <a:t>linebot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code-pro"/>
              </a:rPr>
              <a:t>套件</a:t>
            </a:r>
            <a:r>
              <a:rPr lang="zh-TW" altLang="en-US" dirty="0">
                <a:solidFill>
                  <a:srgbClr val="242424"/>
                </a:solidFill>
                <a:latin typeface="source-code-pro"/>
              </a:rPr>
              <a:t>，也可以使用上周的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requests</a:t>
            </a:r>
          </a:p>
          <a:p>
            <a:pPr marL="0" indent="0">
              <a:buNone/>
            </a:pPr>
            <a:r>
              <a:rPr lang="zh-TW" altLang="en-US" b="0" dirty="0">
                <a:effectLst/>
                <a:latin typeface="Consolas" panose="020B0609020204030204" pitchFamily="49" charset="0"/>
              </a:rPr>
              <a:t>用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json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.__version &amp; </a:t>
            </a:r>
            <a:r>
              <a:rPr lang="en-US" altLang="zh-TW" b="0" dirty="0" err="1">
                <a:effectLst/>
                <a:latin typeface="Consolas" panose="020B0609020204030204" pitchFamily="49" charset="0"/>
              </a:rPr>
              <a:t>requests.__version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b="0" dirty="0">
                <a:effectLst/>
                <a:latin typeface="Consolas" panose="020B0609020204030204" pitchFamily="49" charset="0"/>
              </a:rPr>
              <a:t>來確認是否有安裝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TW" altLang="en-US" dirty="0">
                <a:latin typeface="Consolas" panose="020B0609020204030204" pitchFamily="49" charset="0"/>
              </a:rPr>
              <a:t>如果沒有就</a:t>
            </a:r>
            <a:r>
              <a:rPr lang="en-US" altLang="zh-TW" dirty="0">
                <a:latin typeface="Consolas" panose="020B0609020204030204" pitchFamily="49" charset="0"/>
              </a:rPr>
              <a:t>:</a:t>
            </a:r>
            <a:endParaRPr lang="en-US" altLang="zh-TW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dirty="0"/>
              <a:t>pip install requests</a:t>
            </a:r>
            <a:endParaRPr lang="zh-TW" altLang="en-US" dirty="0"/>
          </a:p>
          <a:p>
            <a:pPr marL="0" indent="0">
              <a:buNone/>
            </a:pPr>
            <a:r>
              <a:rPr lang="en-US" altLang="zh-TW" dirty="0"/>
              <a:t>pip install </a:t>
            </a:r>
            <a:r>
              <a:rPr lang="en-US" altLang="zh-TW" dirty="0" err="1"/>
              <a:t>json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64D862F-9B92-5512-1DB1-981D05785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907" y="4164087"/>
            <a:ext cx="5565011" cy="2012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088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98B22-C3C2-456B-CFE6-83DC9C2D1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959301-95F3-E64B-37DC-61C75B2E5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i="0" dirty="0">
                <a:solidFill>
                  <a:srgbClr val="2C3E50"/>
                </a:solidFill>
                <a:effectLst/>
                <a:latin typeface="-apple-system"/>
              </a:rPr>
              <a:t>Messaging API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7E2535-7D55-0E5E-5311-A4A49DB90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0125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不想用</a:t>
            </a:r>
            <a:r>
              <a:rPr lang="en-US" altLang="zh-TW" b="0" i="0" dirty="0" err="1">
                <a:solidFill>
                  <a:srgbClr val="242424"/>
                </a:solidFill>
                <a:effectLst/>
                <a:latin typeface="source-code-pro"/>
              </a:rPr>
              <a:t>linebot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source-code-pro"/>
              </a:rPr>
              <a:t>套件</a:t>
            </a:r>
            <a:r>
              <a:rPr lang="zh-TW" altLang="en-US" dirty="0">
                <a:solidFill>
                  <a:srgbClr val="242424"/>
                </a:solidFill>
                <a:latin typeface="source-code-pro"/>
              </a:rPr>
              <a:t>，也可以使用上周的</a:t>
            </a:r>
            <a:r>
              <a:rPr lang="en-US" altLang="zh-TW" b="0" dirty="0">
                <a:effectLst/>
                <a:latin typeface="Consolas" panose="020B0609020204030204" pitchFamily="49" charset="0"/>
              </a:rPr>
              <a:t>requests</a:t>
            </a:r>
          </a:p>
          <a:p>
            <a:pPr marL="0" indent="0">
              <a:buNone/>
            </a:pPr>
            <a:endParaRPr lang="en-US" altLang="zh-TW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FDE2961-316F-0B17-72D7-9FDE5FD04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808" y="2470013"/>
            <a:ext cx="5416187" cy="248454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AC0E43FE-EB19-EA85-FDE3-BB62EB569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834" y="2470013"/>
            <a:ext cx="5414183" cy="361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631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5DDFF7-87D9-38CF-4201-2F8973865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7AF65F-ECFA-182C-8018-CF9800CAF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i="0" dirty="0">
                <a:solidFill>
                  <a:srgbClr val="2C3E50"/>
                </a:solidFill>
                <a:effectLst/>
                <a:latin typeface="-apple-system"/>
              </a:rPr>
              <a:t>Messaging API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BAEB55-0F1F-58C2-8047-0F67EC571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39519" cy="4351338"/>
          </a:xfrm>
        </p:spPr>
        <p:txBody>
          <a:bodyPr/>
          <a:lstStyle/>
          <a:p>
            <a:r>
              <a:rPr lang="zh-TW" altLang="en-US" dirty="0"/>
              <a:t>結果如下：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2FCAB77-1316-7C7E-F62C-91DDAD03F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847" y="2615547"/>
            <a:ext cx="4067743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181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E3C16A-68E6-6F55-5179-1CFCC026F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A5A805C-D823-70A3-E7C6-9B62992CC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1800" dirty="0"/>
              <a:t>根據前述程式碼的教學，配合</a:t>
            </a:r>
            <a:r>
              <a:rPr lang="en-US" altLang="zh-TW" sz="1800" dirty="0"/>
              <a:t>HC-SR04 </a:t>
            </a:r>
            <a:r>
              <a:rPr lang="zh-TW" altLang="en-US" sz="1800" dirty="0"/>
              <a:t>距離感測器將資料傳送至</a:t>
            </a:r>
            <a:r>
              <a:rPr lang="en-US" altLang="zh-TW" sz="1800" dirty="0"/>
              <a:t>Messaging API</a:t>
            </a:r>
            <a:r>
              <a:rPr lang="zh-TW" altLang="en-US" sz="1800" dirty="0"/>
              <a:t>，完成下列要求</a:t>
            </a:r>
            <a:r>
              <a:rPr lang="en-US" altLang="zh-TW" sz="1800" dirty="0"/>
              <a:t>:</a:t>
            </a:r>
          </a:p>
          <a:p>
            <a:r>
              <a:rPr lang="zh-TW" altLang="en-US" sz="1800" dirty="0"/>
              <a:t>使用 </a:t>
            </a:r>
            <a:r>
              <a:rPr lang="en-US" altLang="zh-TW" sz="1800" dirty="0"/>
              <a:t>while loop </a:t>
            </a:r>
            <a:r>
              <a:rPr lang="zh-TW" altLang="en-US" sz="1800" dirty="0"/>
              <a:t>使程式能持續監測 </a:t>
            </a:r>
            <a:r>
              <a:rPr lang="en-US" altLang="zh-TW" sz="1800" dirty="0"/>
              <a:t>(</a:t>
            </a:r>
            <a:r>
              <a:rPr lang="zh-TW" altLang="en-US" sz="1800" dirty="0"/>
              <a:t>監測頻率自行設定</a:t>
            </a:r>
            <a:r>
              <a:rPr lang="en-US" altLang="zh-TW" sz="1800" dirty="0"/>
              <a:t>)</a:t>
            </a:r>
          </a:p>
          <a:p>
            <a:r>
              <a:rPr lang="zh-TW" altLang="en-US" sz="1800" dirty="0"/>
              <a:t>程式要可以使用 </a:t>
            </a:r>
            <a:r>
              <a:rPr lang="en-US" altLang="zh-TW" sz="1800" dirty="0"/>
              <a:t>Keyboard Interrupt (</a:t>
            </a:r>
            <a:r>
              <a:rPr lang="en-US" altLang="zh-TW" sz="1800" dirty="0" err="1"/>
              <a:t>Ctrl+C</a:t>
            </a:r>
            <a:r>
              <a:rPr lang="en-US" altLang="zh-TW" sz="1800" dirty="0"/>
              <a:t>) </a:t>
            </a:r>
          </a:p>
          <a:p>
            <a:r>
              <a:rPr lang="zh-TW" altLang="en-US" sz="1800" dirty="0"/>
              <a:t>透過 </a:t>
            </a:r>
            <a:r>
              <a:rPr lang="en-US" altLang="zh-TW" sz="1800" dirty="0"/>
              <a:t>HTTP GET request </a:t>
            </a:r>
            <a:r>
              <a:rPr lang="zh-TW" altLang="en-US" sz="1800" dirty="0"/>
              <a:t> </a:t>
            </a:r>
            <a:r>
              <a:rPr lang="en-US" altLang="zh-TW" sz="1800" dirty="0"/>
              <a:t>or</a:t>
            </a:r>
            <a:r>
              <a:rPr lang="zh-TW" altLang="en-US" sz="1800" dirty="0"/>
              <a:t> </a:t>
            </a:r>
            <a:r>
              <a:rPr lang="en-US" altLang="zh-TW" sz="1800" dirty="0" err="1"/>
              <a:t>Linebot</a:t>
            </a:r>
            <a:r>
              <a:rPr lang="zh-TW" altLang="en-US" sz="1800" dirty="0"/>
              <a:t> 上傳資料至 </a:t>
            </a:r>
            <a:r>
              <a:rPr lang="en-US" altLang="zh-TW" sz="1800" dirty="0"/>
              <a:t>Messaging API</a:t>
            </a:r>
          </a:p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r>
              <a:rPr lang="zh-TW" altLang="en-US" sz="1800" dirty="0">
                <a:solidFill>
                  <a:srgbClr val="FF0000"/>
                </a:solidFill>
              </a:rPr>
              <a:t>記得找助教</a:t>
            </a:r>
            <a:r>
              <a:rPr lang="en-US" altLang="zh-TW" sz="1800" dirty="0">
                <a:solidFill>
                  <a:srgbClr val="FF0000"/>
                </a:solidFill>
              </a:rPr>
              <a:t>demo</a:t>
            </a:r>
            <a:r>
              <a:rPr lang="zh-TW" altLang="en-US" sz="1800" dirty="0">
                <a:solidFill>
                  <a:srgbClr val="FF0000"/>
                </a:solidFill>
              </a:rPr>
              <a:t> </a:t>
            </a:r>
            <a:r>
              <a:rPr lang="en-US" altLang="zh-TW" sz="1800" dirty="0">
                <a:solidFill>
                  <a:srgbClr val="FF0000"/>
                </a:solidFill>
              </a:rPr>
              <a:t>(</a:t>
            </a:r>
            <a:r>
              <a:rPr lang="zh-TW" altLang="en-US" sz="1800" dirty="0">
                <a:solidFill>
                  <a:srgbClr val="FF0000"/>
                </a:solidFill>
              </a:rPr>
              <a:t>佔</a:t>
            </a:r>
            <a:r>
              <a:rPr lang="en-US" altLang="zh-TW" sz="1800" dirty="0">
                <a:solidFill>
                  <a:srgbClr val="FF0000"/>
                </a:solidFill>
              </a:rPr>
              <a:t>10</a:t>
            </a:r>
            <a:r>
              <a:rPr lang="zh-TW" altLang="en-US" sz="1800" dirty="0">
                <a:solidFill>
                  <a:srgbClr val="FF0000"/>
                </a:solidFill>
              </a:rPr>
              <a:t>分</a:t>
            </a:r>
            <a:r>
              <a:rPr lang="en-US" altLang="zh-TW" sz="1800" dirty="0">
                <a:solidFill>
                  <a:srgbClr val="FF0000"/>
                </a:solidFill>
              </a:rPr>
              <a:t>)</a:t>
            </a:r>
            <a:r>
              <a:rPr lang="zh-TW" altLang="en-US" sz="1800" dirty="0">
                <a:solidFill>
                  <a:srgbClr val="FF0000"/>
                </a:solidFill>
              </a:rPr>
              <a:t>，也可以直接拿第七周的程式來修改</a:t>
            </a:r>
            <a:endParaRPr lang="en-US" altLang="zh-TW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zh-TW" sz="1800" dirty="0"/>
          </a:p>
          <a:p>
            <a:pPr marL="0" indent="0">
              <a:buNone/>
            </a:pPr>
            <a:r>
              <a:rPr lang="zh-TW" altLang="en-US" sz="1800" dirty="0"/>
              <a:t>作業繳交規範</a:t>
            </a:r>
            <a:endParaRPr lang="en-US" altLang="zh-TW" sz="1800" dirty="0"/>
          </a:p>
          <a:p>
            <a:r>
              <a:rPr lang="zh-TW" altLang="en-US" sz="1800" dirty="0"/>
              <a:t>每人繳交一份壓縮檔即可，檔名請命名為「學號</a:t>
            </a:r>
            <a:r>
              <a:rPr lang="en-US" altLang="zh-TW" sz="1800" dirty="0"/>
              <a:t>_lab08</a:t>
            </a:r>
            <a:r>
              <a:rPr lang="zh-TW" altLang="en-US" sz="1800" dirty="0"/>
              <a:t>」</a:t>
            </a:r>
            <a:endParaRPr lang="en-US" altLang="zh-TW" sz="1800" dirty="0"/>
          </a:p>
          <a:p>
            <a:r>
              <a:rPr lang="zh-TW" altLang="en-US" sz="1800" dirty="0"/>
              <a:t>壓縮檔請包含 程式碼檔案 </a:t>
            </a:r>
            <a:r>
              <a:rPr lang="en-US" altLang="zh-TW" sz="1800" dirty="0"/>
              <a:t>(.</a:t>
            </a:r>
            <a:r>
              <a:rPr lang="en-US" altLang="zh-TW" sz="1800" dirty="0" err="1"/>
              <a:t>py</a:t>
            </a:r>
            <a:r>
              <a:rPr lang="zh-TW" altLang="en-US" sz="1800" dirty="0"/>
              <a:t>檔</a:t>
            </a:r>
            <a:r>
              <a:rPr lang="en-US" altLang="zh-TW" sz="1800" dirty="0"/>
              <a:t>) </a:t>
            </a:r>
            <a:r>
              <a:rPr lang="zh-TW" altLang="en-US" sz="1800" dirty="0"/>
              <a:t>與以及</a:t>
            </a:r>
            <a:r>
              <a:rPr lang="en-US" altLang="zh-TW" sz="1800" dirty="0"/>
              <a:t>LINE</a:t>
            </a:r>
            <a:r>
              <a:rPr lang="zh-TW" altLang="en-US" sz="1800" dirty="0"/>
              <a:t>的通知畫面</a:t>
            </a:r>
            <a:endParaRPr lang="en-US" altLang="zh-TW" sz="1800" dirty="0"/>
          </a:p>
          <a:p>
            <a:pPr marL="0" indent="0">
              <a:buNone/>
            </a:pPr>
            <a:r>
              <a:rPr lang="zh-TW" altLang="en-US" sz="1800" dirty="0">
                <a:solidFill>
                  <a:srgbClr val="FF0000"/>
                </a:solidFill>
              </a:rPr>
              <a:t>繳交期限：</a:t>
            </a:r>
            <a:r>
              <a:rPr lang="en-US" altLang="zh-TW" sz="1800" dirty="0">
                <a:solidFill>
                  <a:srgbClr val="FF0000"/>
                </a:solidFill>
              </a:rPr>
              <a:t>4</a:t>
            </a:r>
            <a:r>
              <a:rPr lang="zh-TW" altLang="en-US" sz="1800" dirty="0">
                <a:solidFill>
                  <a:srgbClr val="FF0000"/>
                </a:solidFill>
              </a:rPr>
              <a:t>/</a:t>
            </a:r>
            <a:r>
              <a:rPr lang="en-US" altLang="zh-TW" sz="1800" dirty="0">
                <a:solidFill>
                  <a:srgbClr val="FF0000"/>
                </a:solidFill>
              </a:rPr>
              <a:t>29</a:t>
            </a:r>
            <a:r>
              <a:rPr lang="zh-TW" altLang="en-US" sz="1800" dirty="0">
                <a:solidFill>
                  <a:srgbClr val="FF0000"/>
                </a:solidFill>
              </a:rPr>
              <a:t> 23:59</a:t>
            </a:r>
          </a:p>
        </p:txBody>
      </p:sp>
    </p:spTree>
    <p:extLst>
      <p:ext uri="{BB962C8B-B14F-4D97-AF65-F5344CB8AC3E}">
        <p14:creationId xmlns:p14="http://schemas.microsoft.com/office/powerpoint/2010/main" val="2820960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79390C-D62F-3749-D10D-858EADCAD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架構圖</a:t>
            </a: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336CD7D1-2635-E385-576D-C381E6FE00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5631" y="1825625"/>
            <a:ext cx="7920738" cy="4351338"/>
          </a:xfrm>
        </p:spPr>
      </p:pic>
    </p:spTree>
    <p:extLst>
      <p:ext uri="{BB962C8B-B14F-4D97-AF65-F5344CB8AC3E}">
        <p14:creationId xmlns:p14="http://schemas.microsoft.com/office/powerpoint/2010/main" val="2837143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AED0D1-2E7F-90D3-3A38-149427795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i="0" dirty="0">
                <a:solidFill>
                  <a:srgbClr val="2C3E50"/>
                </a:solidFill>
                <a:effectLst/>
                <a:latin typeface="-apple-system"/>
              </a:rPr>
              <a:t>Messaging API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1DAFB2-E2CD-37BC-76B3-FDCDF0446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ctr">
              <a:buFont typeface="+mj-ea"/>
              <a:buAutoNum type="ea1ChtPeriod"/>
            </a:pPr>
            <a:r>
              <a:rPr lang="zh-TW" altLang="en-US" dirty="0"/>
              <a:t>登入</a:t>
            </a:r>
            <a:r>
              <a:rPr lang="en-US" altLang="zh-TW" dirty="0"/>
              <a:t>LINE Developers</a:t>
            </a:r>
          </a:p>
          <a:p>
            <a:pPr marL="514350" indent="-514350" algn="ctr">
              <a:buFont typeface="+mj-ea"/>
              <a:buAutoNum type="ea1ChtPeriod"/>
            </a:pPr>
            <a:r>
              <a:rPr lang="zh-TW" altLang="en-US" dirty="0"/>
              <a:t>設定一個新</a:t>
            </a:r>
            <a:r>
              <a:rPr lang="en-US" altLang="zh-TW" dirty="0"/>
              <a:t>channel</a:t>
            </a:r>
          </a:p>
          <a:p>
            <a:pPr marL="514350" indent="-514350" algn="ctr">
              <a:buFont typeface="+mj-ea"/>
              <a:buAutoNum type="ea1ChtPeriod"/>
            </a:pPr>
            <a:r>
              <a:rPr lang="zh-TW" altLang="en-US" dirty="0"/>
              <a:t>創建</a:t>
            </a:r>
            <a:r>
              <a:rPr lang="en-US" altLang="zh-TW" dirty="0"/>
              <a:t>LINE</a:t>
            </a:r>
            <a:r>
              <a:rPr lang="zh-TW" altLang="en-US" dirty="0"/>
              <a:t> 官方帳號</a:t>
            </a:r>
            <a:endParaRPr lang="en-US" altLang="zh-TW" dirty="0"/>
          </a:p>
          <a:p>
            <a:pPr marL="514350" indent="-514350" algn="ctr">
              <a:buFont typeface="+mj-ea"/>
              <a:buAutoNum type="ea1ChtPeriod"/>
            </a:pPr>
            <a:r>
              <a:rPr lang="zh-TW" altLang="en-US" dirty="0"/>
              <a:t>連接</a:t>
            </a:r>
            <a:r>
              <a:rPr lang="en-US" altLang="zh-TW" dirty="0"/>
              <a:t>LINE</a:t>
            </a:r>
            <a:r>
              <a:rPr lang="zh-TW" altLang="en-US" dirty="0"/>
              <a:t> 官方帳號與</a:t>
            </a:r>
            <a:r>
              <a:rPr lang="en-US" altLang="zh-TW" dirty="0"/>
              <a:t>channel</a:t>
            </a:r>
          </a:p>
          <a:p>
            <a:pPr marL="514350" indent="-514350" algn="ctr">
              <a:buFont typeface="+mj-ea"/>
              <a:buAutoNum type="ea1ChtPeriod"/>
            </a:pPr>
            <a:r>
              <a:rPr lang="zh-TW" altLang="en-US" dirty="0"/>
              <a:t>程式設計</a:t>
            </a:r>
            <a:endParaRPr lang="en-US" altLang="zh-TW" dirty="0"/>
          </a:p>
          <a:p>
            <a:pPr marL="514350" indent="-514350" algn="ctr">
              <a:buFont typeface="+mj-ea"/>
              <a:buAutoNum type="ea1Cht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3979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87E887-9E7E-EF6E-11F8-65E3ED47E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09B6FE-8DAE-051B-8BA4-C5C22317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i="0" dirty="0">
                <a:solidFill>
                  <a:srgbClr val="2C3E50"/>
                </a:solidFill>
                <a:effectLst/>
                <a:latin typeface="-apple-system"/>
              </a:rPr>
              <a:t>Messaging API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8E4519-0FDF-200C-BAD5-30B077DD5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LINE Developers</a:t>
            </a:r>
            <a:endParaRPr lang="en-US" altLang="zh-TW" dirty="0"/>
          </a:p>
          <a:p>
            <a:r>
              <a:rPr lang="zh-TW" altLang="en-US" dirty="0"/>
              <a:t>登入</a:t>
            </a:r>
            <a:r>
              <a:rPr lang="en-US" altLang="zh-TW" dirty="0"/>
              <a:t>line</a:t>
            </a:r>
            <a:r>
              <a:rPr lang="zh-TW" altLang="en-US" dirty="0"/>
              <a:t> </a:t>
            </a:r>
            <a:r>
              <a:rPr lang="en-US" altLang="zh-TW" dirty="0"/>
              <a:t>developer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C8E534E-DB6A-8909-DB5C-170A9F0E27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825" y="1690688"/>
            <a:ext cx="4022093" cy="513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616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1ADE6C-825B-5A06-2646-76348AEBF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224E05-4E5D-6BAC-94D1-3D5CF1CBB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i="0" dirty="0">
                <a:solidFill>
                  <a:srgbClr val="2C3E50"/>
                </a:solidFill>
                <a:effectLst/>
                <a:latin typeface="-apple-system"/>
              </a:rPr>
              <a:t>Messaging API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C68E6D-F482-A1FC-A820-EC86586C2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進去以後創建一個</a:t>
            </a:r>
            <a:r>
              <a:rPr lang="en-US" altLang="zh-TW" dirty="0"/>
              <a:t>provider</a:t>
            </a:r>
          </a:p>
          <a:p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063A3A5-5CC3-63CB-EC60-E6BEE988E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116" y="2506367"/>
            <a:ext cx="7883767" cy="398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408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414BA-EC95-7A7D-E3E2-FC4AB84E8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23D0B9-7C68-6CD1-9162-62028791D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i="0" dirty="0">
                <a:solidFill>
                  <a:srgbClr val="2C3E50"/>
                </a:solidFill>
                <a:effectLst/>
                <a:latin typeface="-apple-system"/>
              </a:rPr>
              <a:t>Messaging API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51D0A7-6E7E-9ACE-7CF5-A3979C3F6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進去以後創建一個</a:t>
            </a:r>
            <a:r>
              <a:rPr lang="en-US" altLang="zh-TW" dirty="0"/>
              <a:t>provider</a:t>
            </a:r>
          </a:p>
          <a:p>
            <a:endParaRPr lang="en-US" altLang="zh-TW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0EF52D0-7E09-40BB-EFC2-DBB9B5CA2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265" y="2326819"/>
            <a:ext cx="6849470" cy="3482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59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35255-5EFB-779A-9B4D-2323F2BE7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29F9E1-BE09-7953-7196-EC24A8492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i="0" dirty="0">
                <a:solidFill>
                  <a:srgbClr val="2C3E50"/>
                </a:solidFill>
                <a:effectLst/>
                <a:latin typeface="-apple-system"/>
              </a:rPr>
              <a:t>Messaging API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48ECE6-9DAE-2D9B-7774-40FD7D5FD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創好以後就可以停留在這個畫面</a:t>
            </a:r>
            <a:endParaRPr lang="en-US" altLang="zh-TW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11EEEF4-3983-32BF-BDE1-0483A029B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683" y="2589302"/>
            <a:ext cx="8486633" cy="346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0022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9644B6-E608-E140-D5BF-E4AF59A91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B6BB7A-D396-105E-ED56-DF304C226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i="0" dirty="0">
                <a:solidFill>
                  <a:srgbClr val="2C3E50"/>
                </a:solidFill>
                <a:effectLst/>
                <a:latin typeface="-apple-system"/>
              </a:rPr>
              <a:t>Messaging API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7CBFD6-BE52-CB5F-8694-3D471C2DE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3"/>
              </a:rPr>
              <a:t>LINE Official Account Manager</a:t>
            </a:r>
            <a:endParaRPr lang="en-US" altLang="zh-TW" dirty="0"/>
          </a:p>
          <a:p>
            <a:r>
              <a:rPr lang="zh-TW" altLang="en-US" dirty="0"/>
              <a:t>創建一個</a:t>
            </a:r>
            <a:r>
              <a:rPr lang="en-US" altLang="zh-TW" dirty="0"/>
              <a:t>LINE</a:t>
            </a:r>
            <a:r>
              <a:rPr lang="zh-TW" altLang="en-US" dirty="0"/>
              <a:t>官方帳號</a:t>
            </a:r>
            <a:endParaRPr lang="en-US" altLang="zh-TW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6557C30E-4353-51AC-E665-B0DB73832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7959" y="2854325"/>
            <a:ext cx="4546240" cy="3333181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52B29D4C-05B9-B29B-1877-718E97FA82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6040" y="2854325"/>
            <a:ext cx="40576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98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8645FD-856E-5C63-E362-0384D7936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D3D825-0D54-1B08-CB99-4CE336E88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i="0" dirty="0">
                <a:solidFill>
                  <a:srgbClr val="2C3E50"/>
                </a:solidFill>
                <a:effectLst/>
                <a:latin typeface="-apple-system"/>
              </a:rPr>
              <a:t>Messaging API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EDD875-4E66-18D3-F4D6-5B3C30F10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進去畫面以後 點選右上方的設定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</a:t>
            </a:r>
            <a:r>
              <a:rPr lang="zh-TW" altLang="en-US" dirty="0"/>
              <a:t>再點選</a:t>
            </a:r>
            <a:r>
              <a:rPr lang="en-US" altLang="zh-TW" dirty="0"/>
              <a:t>Messaging</a:t>
            </a:r>
            <a:r>
              <a:rPr lang="zh-TW" altLang="en-US" dirty="0"/>
              <a:t> </a:t>
            </a:r>
            <a:r>
              <a:rPr lang="en-US" altLang="zh-TW" dirty="0"/>
              <a:t>API</a:t>
            </a:r>
          </a:p>
          <a:p>
            <a:pPr marL="0" indent="0">
              <a:buNone/>
            </a:pPr>
            <a:r>
              <a:rPr lang="en-US" altLang="zh-TW" dirty="0"/>
              <a:t>3.</a:t>
            </a:r>
            <a:r>
              <a:rPr lang="zh-TW" altLang="en-US" dirty="0"/>
              <a:t>啟用</a:t>
            </a:r>
            <a:r>
              <a:rPr lang="en-US" altLang="zh-TW" dirty="0"/>
              <a:t>Messaging</a:t>
            </a:r>
            <a:r>
              <a:rPr lang="zh-TW" altLang="en-US" dirty="0"/>
              <a:t> </a:t>
            </a:r>
            <a:r>
              <a:rPr lang="en-US" altLang="zh-TW" dirty="0"/>
              <a:t>API</a:t>
            </a: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B6E59C58-8306-62C8-FC38-2471DF4B7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715" y="2603032"/>
            <a:ext cx="7171045" cy="377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476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自訂 1">
      <a:majorFont>
        <a:latin typeface="Aptos Display"/>
        <a:ea typeface="微軟正黑體"/>
        <a:cs typeface=""/>
      </a:majorFont>
      <a:minorFont>
        <a:latin typeface="Aptos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455</Words>
  <Application>Microsoft Office PowerPoint</Application>
  <PresentationFormat>寬螢幕</PresentationFormat>
  <Paragraphs>91</Paragraphs>
  <Slides>19</Slides>
  <Notes>16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7" baseType="lpstr">
      <vt:lpstr>-apple-system</vt:lpstr>
      <vt:lpstr>source-code-pro</vt:lpstr>
      <vt:lpstr>Aptos</vt:lpstr>
      <vt:lpstr>Aptos Display</vt:lpstr>
      <vt:lpstr>Arial</vt:lpstr>
      <vt:lpstr>Consolas</vt:lpstr>
      <vt:lpstr>Roboto</vt:lpstr>
      <vt:lpstr>Office 佈景主題</vt:lpstr>
      <vt:lpstr>Lab 8</vt:lpstr>
      <vt:lpstr>架構圖</vt:lpstr>
      <vt:lpstr>Messaging API</vt:lpstr>
      <vt:lpstr>Messaging API</vt:lpstr>
      <vt:lpstr>Messaging API</vt:lpstr>
      <vt:lpstr>Messaging API</vt:lpstr>
      <vt:lpstr>Messaging API</vt:lpstr>
      <vt:lpstr>Messaging API</vt:lpstr>
      <vt:lpstr>Messaging API</vt:lpstr>
      <vt:lpstr>Messaging API</vt:lpstr>
      <vt:lpstr>Messaging API</vt:lpstr>
      <vt:lpstr>Messaging API</vt:lpstr>
      <vt:lpstr>Messaging API</vt:lpstr>
      <vt:lpstr>Messaging API</vt:lpstr>
      <vt:lpstr>Messaging API</vt:lpstr>
      <vt:lpstr>Messaging API</vt:lpstr>
      <vt:lpstr>Messaging API</vt:lpstr>
      <vt:lpstr>Messaging API</vt:lpstr>
      <vt:lpstr>作業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8</dc:title>
  <dc:creator>陳冠鈞 CHEN GUAN-JUN</dc:creator>
  <cp:lastModifiedBy>陳冠鈞 CHEN GUAN-JUN</cp:lastModifiedBy>
  <cp:revision>5</cp:revision>
  <dcterms:created xsi:type="dcterms:W3CDTF">2024-10-31T14:40:14Z</dcterms:created>
  <dcterms:modified xsi:type="dcterms:W3CDTF">2025-04-22T06:00:00Z</dcterms:modified>
</cp:coreProperties>
</file>