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0103C-6039-1D16-63F9-B92EB3018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B7C8F7-8712-8F2B-6CA7-86B20A5F9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14372-0D17-9365-0779-1EA68254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2713AF-6DE7-1A62-45B7-242A053F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C37002-3883-0BB4-1B0F-AF76B462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17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B024E-C385-15D8-FA12-0FD0884D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721771-0713-4213-4A96-E3625F4F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73357A-19DD-E818-E1F5-19D00040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2EFB3-B4BD-6714-F0D5-0201C901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CF818A-2DEE-7C2D-A22A-1092CE3F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78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856EC4-A4B2-A6B3-71A1-264B2DA64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7CB1CB-8800-3B18-655F-CA9BF5620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A5B8C9-CABA-07C2-0D8D-BBECF9C9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F1C89B-9F48-EC07-7AC3-25205723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0A255-8FA1-3F68-4E63-7AFCA51A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95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EC8D2-E2C7-A9B6-8405-4C44F4F2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590F5C-B318-E753-6BB3-20286037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51A3B0-21D7-A45D-13AF-96842917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B3C505-C7F6-2771-FF48-91852D47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D143C-F4D9-A822-CED3-C4F4E379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42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80B0B-5172-9919-7C74-BFE83558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77709C-3F01-A60F-A70A-1BA44052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E5550F-BEB3-0064-53B1-6E4D552B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26A31F-C946-FCED-AA03-A34F32D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561553-6FD8-EA18-4445-91616E47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86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307F2F-084C-A20E-CD9B-886D9278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DC7856-8228-6B76-D22E-BB36A30DA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9E87DB-B89D-BEB7-5947-CAEDE6861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953024-B5F1-BE09-27B5-DE61FE45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3FC7FF-D30C-2EDF-F007-0EDE63F9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CEFFCB-7124-6516-012C-12E48605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6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8831B-BC59-8427-8B0E-3B42F349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D49779-E62A-B3BE-3B9F-2E0AE090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2690AF0-7A3D-E5C3-C251-C0E744E94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EA8B45-E88D-6AF9-0A09-9859563DE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A4A942-9446-1061-750C-EAF358416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02F30A-9459-016D-CDC0-3CBC19E7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F96659-94FB-87BB-672B-3922857C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387395-FE00-B7B2-B7FF-04B9E52D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8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D206ED-3548-CF7A-D8B8-6C2D917E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EE5864-C692-4866-3FEF-3A9F33D2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94DBAF-FD22-FB4C-E67E-1F90F1F4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8A371A-1308-6DFA-8D1A-41E7729B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54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6223C2-D4DC-EEEC-42D5-9EFD002D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B77DB93-FF16-7FD6-F502-FBF74904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94677A-BE9C-37E3-6821-97D42BF1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83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B14CE8-BF63-C4A9-4D59-7FF8150F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B52852-4BBB-C7F4-0ACB-11038E87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9F3591-F009-21A9-1A35-B9E787019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C93FFE-B9D1-4E1D-11E1-BC6E998C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F67F41-80D7-EBBF-CFA3-25D3A148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211CCF-2EF0-D117-ECAC-0E29D29A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51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97A8E-4B2E-1A00-5807-5079DB68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BCDE1C-75B8-8A9F-160F-ECDF29874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413B1B-6806-D545-5A44-9ACE3BF6B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A5D0A3-A9FF-7AAB-6195-98E9FB840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5BDC-DAFF-45A9-86E9-A0ED72DF0971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480F6E-FE5D-92D2-D9B3-E3454174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307D8F-FD77-760F-D202-00B2EB38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70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F1AAE60-2B6F-020A-E03E-1C326A8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330F94-3D32-D563-1EB6-E01D5D9E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0F0A4A-821E-7966-B873-5CD7B4A1E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75BDC-DAFF-45A9-86E9-A0ED72DF0971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D6F0B2-ED1F-2825-3F76-4700A02B1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6A7C8A-1B79-6BCD-4B7A-57629A03D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F792C-1F0E-4D59-984C-79A1710B22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83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9B3C4-FBA1-A279-66E0-4831A6C8C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Websocket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TG Bot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E5DD61-6C31-528E-C202-5B5A52F20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17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F5346-6883-5BB9-AB2F-25913494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看 </a:t>
            </a:r>
            <a:r>
              <a:rPr lang="en-US" altLang="zh-TW" dirty="0" err="1"/>
              <a:t>vscode</a:t>
            </a:r>
            <a:r>
              <a:rPr lang="zh-TW" altLang="en-US" dirty="0"/>
              <a:t> 講解 </a:t>
            </a:r>
            <a:r>
              <a:rPr lang="en-US" altLang="zh-TW" dirty="0" err="1"/>
              <a:t>Websocket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71B7DC-EE93-8B5A-F054-04E5AFB7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66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0775B-056A-AAA6-484E-3F91E0C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E61A31A-27D8-60B1-EC88-51EBA03B1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354" y="400685"/>
            <a:ext cx="10479291" cy="5811838"/>
          </a:xfrm>
        </p:spPr>
      </p:pic>
    </p:spTree>
    <p:extLst>
      <p:ext uri="{BB962C8B-B14F-4D97-AF65-F5344CB8AC3E}">
        <p14:creationId xmlns:p14="http://schemas.microsoft.com/office/powerpoint/2010/main" val="375220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53E6E-5C88-7BC4-5BB0-B1E0BED2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0DA7CD2-E395-0026-CFAE-8608F5532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" y="1407333"/>
            <a:ext cx="11953240" cy="4333867"/>
          </a:xfrm>
        </p:spPr>
      </p:pic>
    </p:spTree>
    <p:extLst>
      <p:ext uri="{BB962C8B-B14F-4D97-AF65-F5344CB8AC3E}">
        <p14:creationId xmlns:p14="http://schemas.microsoft.com/office/powerpoint/2010/main" val="286929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B9EF86-E960-F77A-C986-5ED9E871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0BA0D0-C12C-E2EF-A6FC-777AE629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8A871B-5AAD-4D49-0B2F-E1FAEB295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605" y="109486"/>
            <a:ext cx="912859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12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</Words>
  <Application>Microsoft Office PowerPoint</Application>
  <PresentationFormat>寬螢幕</PresentationFormat>
  <Paragraphs>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Websocket &amp; TG Bot</vt:lpstr>
      <vt:lpstr>看 vscode 講解 Websocket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謝富祥 HSIEH,FU-HSIANG</dc:creator>
  <cp:lastModifiedBy>謝富祥 HSIEH,FU-HSIANG</cp:lastModifiedBy>
  <cp:revision>10</cp:revision>
  <dcterms:created xsi:type="dcterms:W3CDTF">2025-07-25T14:16:52Z</dcterms:created>
  <dcterms:modified xsi:type="dcterms:W3CDTF">2025-07-25T14:47:30Z</dcterms:modified>
</cp:coreProperties>
</file>