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8" r:id="rId7"/>
    <p:sldId id="267" r:id="rId8"/>
    <p:sldId id="261" r:id="rId9"/>
    <p:sldId id="262" r:id="rId10"/>
    <p:sldId id="263" r:id="rId11"/>
    <p:sldId id="269" r:id="rId12"/>
    <p:sldId id="270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88-4F7D-97C1-661286E6B6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88-4F7D-97C1-661286E6B6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88-4F7D-97C1-661286E6B6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488-4F7D-97C1-661286E6B64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0-4B97-A093-07DF8805E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(location)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  <c:pt idx="0">
                  <c:v>43200</c:v>
                </c:pt>
                <c:pt idx="1">
                  <c:v>56000</c:v>
                </c:pt>
                <c:pt idx="2">
                  <c:v>69000</c:v>
                </c:pt>
                <c:pt idx="3">
                  <c:v>74000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E8-4B66-B670-E68B84878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43200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CD-4B82-B045-F5528F394A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56000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CD-4B82-B045-F5528F394A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69000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CD-4B82-B045-F5528F394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044248"/>
        <c:axId val="391045232"/>
      </c:lineChart>
      <c:catAx>
        <c:axId val="391044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45232"/>
        <c:crosses val="autoZero"/>
        <c:auto val="1"/>
        <c:lblAlgn val="ctr"/>
        <c:lblOffset val="100"/>
        <c:noMultiLvlLbl val="0"/>
      </c:catAx>
      <c:valAx>
        <c:axId val="39104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44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6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7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9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3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0FF8-E81F-4764-A232-CF2C4F22408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1F5B-C6E5-455D-9C6D-C45F5AAE0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6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iman@mysa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iman@mysa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iman@mysa.com" TargetMode="External"/><Relationship Id="rId2" Type="http://schemas.openxmlformats.org/officeDocument/2006/relationships/hyperlink" Target="mailto:rosy@mysa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iman@mysa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782" y="79050"/>
            <a:ext cx="444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Supplier’s dashboard (home)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0" y="949570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3100" y="949570"/>
            <a:ext cx="235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Active listing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3099" y="1257347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Baju</a:t>
            </a:r>
            <a:r>
              <a:rPr lang="en-US" sz="1400" dirty="0"/>
              <a:t>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9722" y="1565124"/>
            <a:ext cx="523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Status</a:t>
            </a:r>
            <a:r>
              <a:rPr lang="en-US" sz="1200" dirty="0"/>
              <a:t>                  </a:t>
            </a:r>
            <a:r>
              <a:rPr lang="en-US" sz="1200" u="sng" dirty="0"/>
              <a:t>Recipient</a:t>
            </a:r>
            <a:r>
              <a:rPr lang="en-US" sz="1200" dirty="0"/>
              <a:t>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Date (last modified)</a:t>
            </a:r>
            <a:endParaRPr lang="en-US" sz="1200" dirty="0"/>
          </a:p>
          <a:p>
            <a:r>
              <a:rPr lang="en-US" sz="1200" dirty="0"/>
              <a:t>Pending               </a:t>
            </a:r>
            <a:r>
              <a:rPr lang="en-US" sz="1200" dirty="0" err="1"/>
              <a:t>Aiman</a:t>
            </a:r>
            <a:r>
              <a:rPr lang="en-US" sz="1200" dirty="0"/>
              <a:t> (ID)                 70                         01/05/2016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3098" y="2865899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Baju</a:t>
            </a:r>
            <a:r>
              <a:rPr lang="en-US" sz="1400" dirty="0"/>
              <a:t> </a:t>
            </a:r>
            <a:r>
              <a:rPr lang="en-US" sz="1400" dirty="0" err="1"/>
              <a:t>raya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59721" y="3120090"/>
            <a:ext cx="523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Status</a:t>
            </a:r>
            <a:r>
              <a:rPr lang="en-US" sz="1200" dirty="0"/>
              <a:t>                  </a:t>
            </a:r>
            <a:r>
              <a:rPr lang="en-US" sz="1200" u="sng" dirty="0"/>
              <a:t>Recipient</a:t>
            </a:r>
            <a:r>
              <a:rPr lang="en-US" sz="1200" dirty="0"/>
              <a:t>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Date (last modified)</a:t>
            </a:r>
            <a:endParaRPr lang="en-US" sz="1200" dirty="0"/>
          </a:p>
          <a:p>
            <a:r>
              <a:rPr lang="en-US" sz="1200" dirty="0"/>
              <a:t>Reserved             </a:t>
            </a:r>
            <a:r>
              <a:rPr lang="en-US" sz="1200" dirty="0" err="1"/>
              <a:t>Rafiq</a:t>
            </a:r>
            <a:r>
              <a:rPr lang="en-US" sz="1200" dirty="0"/>
              <a:t> (ID)                     100                       03/05/2016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0588" y="4471095"/>
            <a:ext cx="390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3648483492"/>
              </p:ext>
            </p:extLst>
          </p:nvPr>
        </p:nvGraphicFramePr>
        <p:xfrm>
          <a:off x="1670539" y="4648342"/>
          <a:ext cx="3859824" cy="2033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9" name="Straight Connector 28"/>
          <p:cNvCxnSpPr/>
          <p:nvPr/>
        </p:nvCxnSpPr>
        <p:spPr>
          <a:xfrm flipV="1">
            <a:off x="1971672" y="2700588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971672" y="4362023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www.customink.com/assets/site_content/products/530x542/unisex/orange-cb68a219e2b35bad123a229afac8c1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2" y="1636912"/>
            <a:ext cx="1022592" cy="104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utikbos.com.my/webshaper/pcm/gallery/lg/9949b7a7b2ac07c649b184783d962fb31455857193-l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828" y="3132493"/>
            <a:ext cx="870436" cy="12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Lokallah</a:t>
            </a:r>
            <a:r>
              <a:rPr lang="en-US" sz="1100" dirty="0"/>
              <a:t> SDN </a:t>
            </a:r>
            <a:r>
              <a:rPr lang="en-US" sz="1100" dirty="0" err="1"/>
              <a:t>Bhd</a:t>
            </a:r>
            <a:r>
              <a:rPr lang="en-US" sz="1100" dirty="0"/>
              <a:t> | log out</a:t>
            </a:r>
          </a:p>
        </p:txBody>
      </p:sp>
      <p:pic>
        <p:nvPicPr>
          <p:cNvPr id="25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861" y="79050"/>
            <a:ext cx="512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Agent’s + page to find suppliers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0" y="949570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 </a:t>
            </a:r>
            <a:r>
              <a:rPr lang="en-US" sz="1100" dirty="0" err="1"/>
              <a:t>Zawierismmss</a:t>
            </a:r>
            <a:r>
              <a:rPr lang="en-US" sz="1100" dirty="0"/>
              <a:t> | log 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Suppliers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1456" y="984067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keyword: </a:t>
            </a:r>
          </a:p>
          <a:p>
            <a:r>
              <a:rPr lang="en-US" sz="1400" dirty="0"/>
              <a:t>ID number: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91457" y="1881554"/>
            <a:ext cx="523143" cy="4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58980" y="1790413"/>
            <a:ext cx="49690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</a:t>
            </a:r>
            <a:r>
              <a:rPr lang="en-US" sz="1400" dirty="0" err="1"/>
              <a:t>Lokallah</a:t>
            </a:r>
            <a:r>
              <a:rPr lang="en-US" sz="1400" dirty="0"/>
              <a:t> </a:t>
            </a:r>
            <a:r>
              <a:rPr lang="en-US" sz="1400" dirty="0" err="1"/>
              <a:t>sdn</a:t>
            </a:r>
            <a:r>
              <a:rPr lang="en-US" sz="1400" dirty="0"/>
              <a:t> </a:t>
            </a:r>
            <a:r>
              <a:rPr lang="en-US" sz="1400" dirty="0" err="1"/>
              <a:t>bhd</a:t>
            </a:r>
            <a:endParaRPr lang="en-US" sz="1400" dirty="0"/>
          </a:p>
          <a:p>
            <a:r>
              <a:rPr lang="en-US" sz="1400" dirty="0"/>
              <a:t>ID number: #KL0098</a:t>
            </a:r>
          </a:p>
          <a:p>
            <a:r>
              <a:rPr lang="en-US" sz="1400" dirty="0"/>
              <a:t>Product type: fashion</a:t>
            </a:r>
          </a:p>
          <a:p>
            <a:r>
              <a:rPr lang="en-US" sz="1400" dirty="0"/>
              <a:t>Location: </a:t>
            </a:r>
            <a:r>
              <a:rPr lang="en-US" sz="1400" dirty="0" err="1"/>
              <a:t>jalan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TTDI </a:t>
            </a:r>
            <a:r>
              <a:rPr lang="en-US" sz="1400" dirty="0" err="1"/>
              <a:t>mak</a:t>
            </a:r>
            <a:r>
              <a:rPr lang="en-US" sz="1400" dirty="0"/>
              <a:t> </a:t>
            </a:r>
            <a:r>
              <a:rPr lang="en-US" sz="1400" dirty="0" err="1"/>
              <a:t>kau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45800 </a:t>
            </a:r>
            <a:r>
              <a:rPr lang="en-US" sz="1400" dirty="0" err="1"/>
              <a:t>batu</a:t>
            </a:r>
            <a:r>
              <a:rPr lang="en-US" sz="1400" dirty="0"/>
              <a:t> 2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658980" y="2824968"/>
            <a:ext cx="3014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Details</a:t>
            </a:r>
          </a:p>
          <a:p>
            <a:r>
              <a:rPr lang="en-US" sz="1200" dirty="0"/>
              <a:t>Phone: 014-218867</a:t>
            </a:r>
          </a:p>
          <a:p>
            <a:r>
              <a:rPr lang="en-US" sz="1200" dirty="0"/>
              <a:t>Email: </a:t>
            </a:r>
            <a:r>
              <a:rPr lang="en-US" sz="1200" dirty="0">
                <a:hlinkClick r:id="rId2"/>
              </a:rPr>
              <a:t>aiman@mysa.com</a:t>
            </a:r>
            <a:endParaRPr lang="en-US" sz="1200" dirty="0"/>
          </a:p>
          <a:p>
            <a:r>
              <a:rPr lang="en-US" sz="1200" dirty="0"/>
              <a:t>Address: no 22, </a:t>
            </a:r>
            <a:r>
              <a:rPr lang="en-US" sz="1200" dirty="0" err="1"/>
              <a:t>jalan</a:t>
            </a:r>
            <a:r>
              <a:rPr lang="en-US" sz="1200" dirty="0"/>
              <a:t> </a:t>
            </a:r>
            <a:r>
              <a:rPr lang="en-US" sz="1200" dirty="0" err="1"/>
              <a:t>utara</a:t>
            </a:r>
            <a:r>
              <a:rPr lang="en-US" sz="1200" dirty="0"/>
              <a:t> </a:t>
            </a:r>
            <a:r>
              <a:rPr lang="en-US" sz="1200" dirty="0" err="1"/>
              <a:t>anjing</a:t>
            </a:r>
            <a:endParaRPr lang="en-US" sz="1200" dirty="0"/>
          </a:p>
          <a:p>
            <a:r>
              <a:rPr lang="en-US" sz="1200" dirty="0"/>
              <a:t>Link: FB, </a:t>
            </a:r>
            <a:r>
              <a:rPr lang="en-US" sz="1200" dirty="0" err="1"/>
              <a:t>Insta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1991456" y="4451770"/>
            <a:ext cx="523143" cy="4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1011" y="4416187"/>
            <a:ext cx="49690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</a:t>
            </a:r>
            <a:r>
              <a:rPr lang="en-US" sz="1400" dirty="0" err="1"/>
              <a:t>lelelel</a:t>
            </a:r>
            <a:r>
              <a:rPr lang="en-US" sz="1400" dirty="0"/>
              <a:t> </a:t>
            </a:r>
            <a:r>
              <a:rPr lang="en-US" sz="1400" dirty="0" err="1"/>
              <a:t>bhd</a:t>
            </a:r>
            <a:endParaRPr lang="en-US" sz="1400" dirty="0"/>
          </a:p>
          <a:p>
            <a:r>
              <a:rPr lang="en-US" sz="1400" dirty="0"/>
              <a:t>ID number: #KL0567</a:t>
            </a:r>
          </a:p>
          <a:p>
            <a:r>
              <a:rPr lang="en-US" sz="1400" dirty="0"/>
              <a:t>Product type: </a:t>
            </a:r>
            <a:r>
              <a:rPr lang="en-US" sz="1400" dirty="0" err="1"/>
              <a:t>bantal</a:t>
            </a:r>
            <a:endParaRPr lang="en-US" sz="1400" dirty="0"/>
          </a:p>
          <a:p>
            <a:r>
              <a:rPr lang="en-US" sz="1400" dirty="0"/>
              <a:t>Location: </a:t>
            </a:r>
            <a:r>
              <a:rPr lang="en-US" sz="1400" dirty="0" err="1"/>
              <a:t>jalan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TTDI </a:t>
            </a:r>
            <a:r>
              <a:rPr lang="en-US" sz="1400" dirty="0" err="1"/>
              <a:t>mak</a:t>
            </a:r>
            <a:r>
              <a:rPr lang="en-US" sz="1400" dirty="0"/>
              <a:t> </a:t>
            </a:r>
            <a:r>
              <a:rPr lang="en-US" sz="1400" dirty="0" err="1"/>
              <a:t>kau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45800 </a:t>
            </a:r>
            <a:r>
              <a:rPr lang="en-US" sz="1400" dirty="0" err="1"/>
              <a:t>batu</a:t>
            </a:r>
            <a:r>
              <a:rPr lang="en-US" sz="1400" dirty="0"/>
              <a:t> 2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71011" y="5508793"/>
            <a:ext cx="3014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Details</a:t>
            </a:r>
          </a:p>
          <a:p>
            <a:r>
              <a:rPr lang="en-US" sz="1200" dirty="0"/>
              <a:t>Phone: 014-218867</a:t>
            </a:r>
          </a:p>
          <a:p>
            <a:r>
              <a:rPr lang="en-US" sz="1200" dirty="0"/>
              <a:t>Email: </a:t>
            </a:r>
            <a:r>
              <a:rPr lang="en-US" sz="1200" dirty="0">
                <a:hlinkClick r:id="rId2"/>
              </a:rPr>
              <a:t>aiman@mysa.com</a:t>
            </a:r>
            <a:endParaRPr lang="en-US" sz="1200" dirty="0"/>
          </a:p>
          <a:p>
            <a:r>
              <a:rPr lang="en-US" sz="1200" dirty="0"/>
              <a:t>Address: no 22, </a:t>
            </a:r>
            <a:r>
              <a:rPr lang="en-US" sz="1200" dirty="0" err="1"/>
              <a:t>jalan</a:t>
            </a:r>
            <a:r>
              <a:rPr lang="en-US" sz="1200" dirty="0"/>
              <a:t> </a:t>
            </a:r>
            <a:r>
              <a:rPr lang="en-US" sz="1200" dirty="0" err="1"/>
              <a:t>utara</a:t>
            </a:r>
            <a:r>
              <a:rPr lang="en-US" sz="1200" dirty="0"/>
              <a:t> </a:t>
            </a:r>
            <a:r>
              <a:rPr lang="en-US" sz="1200" dirty="0" err="1"/>
              <a:t>anjing</a:t>
            </a:r>
            <a:endParaRPr lang="en-US" sz="1200" dirty="0"/>
          </a:p>
          <a:p>
            <a:r>
              <a:rPr lang="en-US" sz="1200" dirty="0"/>
              <a:t>Link: FB, </a:t>
            </a:r>
            <a:r>
              <a:rPr lang="en-US" sz="1200" dirty="0" err="1"/>
              <a:t>Insta</a:t>
            </a:r>
            <a:endParaRPr lang="en-US" sz="1200" dirty="0"/>
          </a:p>
        </p:txBody>
      </p:sp>
      <p:pic>
        <p:nvPicPr>
          <p:cNvPr id="23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pic>
        <p:nvPicPr>
          <p:cNvPr id="26" name="Picture 2" descr="http://www.nopcommerce.com/images/thumbs/0003726_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22" y="325369"/>
            <a:ext cx="624201" cy="6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Order</a:t>
            </a:r>
          </a:p>
        </p:txBody>
      </p:sp>
      <p:pic>
        <p:nvPicPr>
          <p:cNvPr id="28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6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0" y="949570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Suppliers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 </a:t>
            </a:r>
            <a:r>
              <a:rPr lang="en-US" sz="1100" dirty="0" err="1"/>
              <a:t>Zawierismmss</a:t>
            </a:r>
            <a:r>
              <a:rPr lang="en-US" sz="1100" dirty="0"/>
              <a:t> | log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pic>
        <p:nvPicPr>
          <p:cNvPr id="12" name="Picture 2" descr="http://www.nopcommerce.com/images/thumbs/0003726_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22" y="325369"/>
            <a:ext cx="624201" cy="6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Order</a:t>
            </a:r>
          </a:p>
        </p:txBody>
      </p:sp>
      <p:pic>
        <p:nvPicPr>
          <p:cNvPr id="15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90597" y="66136"/>
            <a:ext cx="512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Agent’s order page</a:t>
            </a: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1979589" y="1083205"/>
            <a:ext cx="421105" cy="291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00694" y="1083205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err="1"/>
              <a:t>Lokallah</a:t>
            </a:r>
            <a:r>
              <a:rPr lang="en-US" sz="1200" u="sng" dirty="0"/>
              <a:t> </a:t>
            </a:r>
            <a:r>
              <a:rPr lang="en-US" sz="1200" u="sng" dirty="0" err="1"/>
              <a:t>Sdn</a:t>
            </a:r>
            <a:r>
              <a:rPr lang="en-US" sz="1200" u="sng" dirty="0"/>
              <a:t> </a:t>
            </a:r>
            <a:r>
              <a:rPr lang="en-US" sz="1200" u="sng" dirty="0" err="1"/>
              <a:t>Bhd</a:t>
            </a:r>
            <a:endParaRPr lang="en-US" sz="12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2190141" y="1417261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Seluar</a:t>
            </a:r>
            <a:r>
              <a:rPr lang="en-US" sz="1400" dirty="0"/>
              <a:t> </a:t>
            </a:r>
            <a:r>
              <a:rPr lang="en-US" sz="1400" dirty="0" err="1"/>
              <a:t>pelekat</a:t>
            </a:r>
            <a:endParaRPr lang="en-US" sz="1400" dirty="0"/>
          </a:p>
        </p:txBody>
      </p:sp>
      <p:pic>
        <p:nvPicPr>
          <p:cNvPr id="20" name="Picture 2" descr="http://76.my/Malaysia/hot-item-pelikat-pant-nusantara-seluar-pelikat-wafeeyah-1404-23-wafeeyah@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41" y="1725038"/>
            <a:ext cx="735711" cy="110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30700" y="1767142"/>
            <a:ext cx="523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Size</a:t>
            </a:r>
            <a:r>
              <a:rPr lang="en-US" sz="1200" dirty="0"/>
              <a:t>     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Product ID</a:t>
            </a:r>
            <a:r>
              <a:rPr lang="en-US" sz="1200" dirty="0"/>
              <a:t>         </a:t>
            </a:r>
            <a:r>
              <a:rPr lang="en-US" sz="1200" u="sng" dirty="0" err="1"/>
              <a:t>Availibility</a:t>
            </a:r>
            <a:endParaRPr lang="en-US" sz="1200" u="sng" dirty="0"/>
          </a:p>
          <a:p>
            <a:r>
              <a:rPr lang="en-US" sz="1200" dirty="0"/>
              <a:t>S                                                            #K0098</a:t>
            </a:r>
          </a:p>
          <a:p>
            <a:r>
              <a:rPr lang="en-US" sz="1200" dirty="0"/>
              <a:t>M                                                          #K0099</a:t>
            </a:r>
          </a:p>
          <a:p>
            <a:r>
              <a:rPr lang="en-US" sz="1200" dirty="0"/>
              <a:t>L                                                            #K0100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246684" y="1970677"/>
            <a:ext cx="484434" cy="16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246684" y="2151420"/>
            <a:ext cx="484434" cy="16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246684" y="2338817"/>
            <a:ext cx="484434" cy="16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pic>
        <p:nvPicPr>
          <p:cNvPr id="3076" name="Picture 4" descr="http://blog.liftmetrix.com/wp-content/uploads/2015/12/buy-kofax-epress-n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12" y="1667113"/>
            <a:ext cx="1227905" cy="48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V="1">
            <a:off x="1979589" y="2928704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90141" y="3077262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baju</a:t>
            </a:r>
            <a:r>
              <a:rPr lang="en-US" sz="1400" dirty="0"/>
              <a:t> </a:t>
            </a:r>
            <a:r>
              <a:rPr lang="en-US" sz="1400" dirty="0" err="1"/>
              <a:t>raya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130699" y="3415875"/>
            <a:ext cx="523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Size</a:t>
            </a:r>
            <a:r>
              <a:rPr lang="en-US" sz="1200" dirty="0"/>
              <a:t>     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Product ID</a:t>
            </a:r>
            <a:r>
              <a:rPr lang="en-US" sz="1200" dirty="0"/>
              <a:t>         </a:t>
            </a:r>
            <a:r>
              <a:rPr lang="en-US" sz="1200" u="sng" dirty="0" err="1"/>
              <a:t>Availibility</a:t>
            </a:r>
            <a:endParaRPr lang="en-US" sz="1200" dirty="0"/>
          </a:p>
          <a:p>
            <a:r>
              <a:rPr lang="en-US" sz="1200" dirty="0"/>
              <a:t>S                                                           #B0098</a:t>
            </a:r>
          </a:p>
          <a:p>
            <a:r>
              <a:rPr lang="en-US" sz="1200" dirty="0"/>
              <a:t>M                                                         #B0099</a:t>
            </a:r>
          </a:p>
          <a:p>
            <a:r>
              <a:rPr lang="en-US" sz="1200" dirty="0"/>
              <a:t>L                                                           #B0100</a:t>
            </a:r>
          </a:p>
        </p:txBody>
      </p:sp>
      <p:pic>
        <p:nvPicPr>
          <p:cNvPr id="34" name="Picture 6" descr="http://3.bp.blogspot.com/-mOCdy_Uwavo/UBIWcdW7zMI/AAAAAAAAAuQ/iIHrUSpr43o/s1600/baju+melayu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41" y="3376247"/>
            <a:ext cx="877358" cy="109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4246684" y="3625110"/>
            <a:ext cx="484434" cy="16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70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246684" y="3821238"/>
            <a:ext cx="484434" cy="16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15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46684" y="4014923"/>
            <a:ext cx="484434" cy="169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30</a:t>
            </a:r>
          </a:p>
        </p:txBody>
      </p:sp>
      <p:pic>
        <p:nvPicPr>
          <p:cNvPr id="38" name="Picture 4" descr="http://blog.liftmetrix.com/wp-content/uploads/2015/12/buy-kofax-epress-n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12" y="3227238"/>
            <a:ext cx="1227905" cy="48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 flipV="1">
            <a:off x="1600200" y="4636821"/>
            <a:ext cx="7543800" cy="61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 rot="5400000">
            <a:off x="1915012" y="4927179"/>
            <a:ext cx="421105" cy="291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71540" y="4964266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 </a:t>
            </a:r>
            <a:r>
              <a:rPr lang="en-US" sz="1200" u="sng" dirty="0" err="1"/>
              <a:t>Stawos</a:t>
            </a:r>
            <a:r>
              <a:rPr lang="en-US" sz="1200" u="sng" dirty="0"/>
              <a:t> </a:t>
            </a:r>
            <a:r>
              <a:rPr lang="en-US" sz="1200" u="sng" dirty="0" err="1"/>
              <a:t>Sdn</a:t>
            </a:r>
            <a:r>
              <a:rPr lang="en-US" sz="1200" u="sng" dirty="0"/>
              <a:t> </a:t>
            </a:r>
            <a:r>
              <a:rPr lang="en-US" sz="1200" u="sng" dirty="0" err="1"/>
              <a:t>Bhd</a:t>
            </a:r>
            <a:endParaRPr lang="en-US" sz="1200" u="sng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600200" y="5431974"/>
            <a:ext cx="7543800" cy="61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80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/>
          <p:cNvSpPr/>
          <p:nvPr/>
        </p:nvSpPr>
        <p:spPr>
          <a:xfrm>
            <a:off x="6362437" y="1972899"/>
            <a:ext cx="484434" cy="1698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6362437" y="2161536"/>
            <a:ext cx="484434" cy="1698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6362437" y="2346494"/>
            <a:ext cx="484434" cy="169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6362437" y="3630195"/>
            <a:ext cx="484434" cy="1698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6362437" y="3821238"/>
            <a:ext cx="484434" cy="1698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6360100" y="4014922"/>
            <a:ext cx="484434" cy="1698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321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0" y="949570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Suppliers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 </a:t>
            </a:r>
            <a:r>
              <a:rPr lang="en-US" sz="1100" dirty="0" err="1"/>
              <a:t>Zawierismmss</a:t>
            </a:r>
            <a:r>
              <a:rPr lang="en-US" sz="1100" dirty="0"/>
              <a:t> | log out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103400"/>
            <a:ext cx="512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Agent’s history</a:t>
            </a:r>
          </a:p>
        </p:txBody>
      </p:sp>
      <p:pic>
        <p:nvPicPr>
          <p:cNvPr id="13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nopcommerce.com/images/thumbs/0003726_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22" y="325369"/>
            <a:ext cx="624201" cy="6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969234" y="1066974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baju</a:t>
            </a:r>
            <a:r>
              <a:rPr lang="en-US" sz="1400" dirty="0"/>
              <a:t> </a:t>
            </a:r>
            <a:r>
              <a:rPr lang="en-US" sz="1400" dirty="0" err="1"/>
              <a:t>stawos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10303" y="1364260"/>
            <a:ext cx="523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Status</a:t>
            </a:r>
            <a:r>
              <a:rPr lang="en-US" sz="1200" dirty="0"/>
              <a:t>                    </a:t>
            </a:r>
            <a:r>
              <a:rPr lang="en-US" sz="1200" u="sng" dirty="0"/>
              <a:t>Supplier</a:t>
            </a:r>
            <a:r>
              <a:rPr lang="en-US" sz="1200" dirty="0"/>
              <a:t>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Date (last modified)</a:t>
            </a:r>
            <a:endParaRPr lang="en-US" sz="1200" dirty="0"/>
          </a:p>
          <a:p>
            <a:r>
              <a:rPr lang="en-US" sz="1200" dirty="0"/>
              <a:t>Received               </a:t>
            </a:r>
            <a:r>
              <a:rPr lang="en-US" sz="1200" dirty="0" err="1"/>
              <a:t>Stawos</a:t>
            </a:r>
            <a:r>
              <a:rPr lang="en-US" sz="1200" dirty="0"/>
              <a:t> </a:t>
            </a:r>
            <a:r>
              <a:rPr lang="en-US" sz="1200" dirty="0" err="1"/>
              <a:t>Bhd</a:t>
            </a:r>
            <a:r>
              <a:rPr lang="en-US" sz="1200" dirty="0"/>
              <a:t> (ID)         70                         01/04/2016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10303" y="1962849"/>
            <a:ext cx="523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Size</a:t>
            </a:r>
            <a:r>
              <a:rPr lang="en-US" sz="1200" dirty="0"/>
              <a:t>     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Product ID</a:t>
            </a:r>
            <a:endParaRPr lang="en-US" sz="1200" dirty="0"/>
          </a:p>
          <a:p>
            <a:r>
              <a:rPr lang="en-US" sz="1200" dirty="0"/>
              <a:t>S                            70                            #K0098</a:t>
            </a:r>
          </a:p>
          <a:p>
            <a:r>
              <a:rPr lang="en-US" sz="1200" dirty="0"/>
              <a:t>M                          50                            #K0099</a:t>
            </a:r>
          </a:p>
          <a:p>
            <a:r>
              <a:rPr lang="en-US" sz="1200" dirty="0"/>
              <a:t>L                            30                            #K0100</a:t>
            </a:r>
          </a:p>
        </p:txBody>
      </p:sp>
      <p:pic>
        <p:nvPicPr>
          <p:cNvPr id="19" name="Picture 2" descr="https://twelveonline.files.wordpress.com/2015/12/kaos-star-wars-tshirt-baju-jaket-sweater-hoodie-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02" y="1385242"/>
            <a:ext cx="1546001" cy="15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 flipV="1">
            <a:off x="2009042" y="3037763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9234" y="3314395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seluar</a:t>
            </a:r>
            <a:r>
              <a:rPr lang="en-US" sz="1400" dirty="0"/>
              <a:t> </a:t>
            </a:r>
            <a:r>
              <a:rPr lang="en-US" sz="1400" dirty="0" err="1"/>
              <a:t>stawos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310302" y="3760730"/>
            <a:ext cx="523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Status</a:t>
            </a:r>
            <a:r>
              <a:rPr lang="en-US" sz="1200" dirty="0"/>
              <a:t>                  </a:t>
            </a:r>
            <a:r>
              <a:rPr lang="en-US" sz="1200" u="sng" dirty="0"/>
              <a:t>Supplier</a:t>
            </a:r>
            <a:r>
              <a:rPr lang="en-US" sz="1200" dirty="0"/>
              <a:t>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Date (last modified)</a:t>
            </a:r>
            <a:endParaRPr lang="en-US" sz="1200" dirty="0"/>
          </a:p>
          <a:p>
            <a:r>
              <a:rPr lang="en-US" sz="1200" dirty="0"/>
              <a:t>Cancelled            </a:t>
            </a:r>
            <a:r>
              <a:rPr lang="en-US" sz="1200" dirty="0" err="1"/>
              <a:t>Stawos</a:t>
            </a:r>
            <a:r>
              <a:rPr lang="en-US" sz="1200" dirty="0"/>
              <a:t> </a:t>
            </a:r>
            <a:r>
              <a:rPr lang="en-US" sz="1200" dirty="0" err="1"/>
              <a:t>bhd</a:t>
            </a:r>
            <a:r>
              <a:rPr lang="en-US" sz="1200" dirty="0"/>
              <a:t>               100                         01/04/2016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10302" y="4310299"/>
            <a:ext cx="523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Size</a:t>
            </a:r>
            <a:r>
              <a:rPr lang="en-US" sz="1200" dirty="0"/>
              <a:t>     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Product ID</a:t>
            </a:r>
            <a:endParaRPr lang="en-US" sz="1200" dirty="0"/>
          </a:p>
          <a:p>
            <a:r>
              <a:rPr lang="en-US" sz="1200" dirty="0"/>
              <a:t>S                            70                            #K0098</a:t>
            </a:r>
          </a:p>
          <a:p>
            <a:r>
              <a:rPr lang="en-US" sz="1200" dirty="0"/>
              <a:t>M                          50                            #K0099</a:t>
            </a:r>
          </a:p>
          <a:p>
            <a:r>
              <a:rPr lang="en-US" sz="1200" dirty="0"/>
              <a:t>L                            30                            #K0100</a:t>
            </a:r>
          </a:p>
        </p:txBody>
      </p:sp>
      <p:pic>
        <p:nvPicPr>
          <p:cNvPr id="24" name="Picture 4" descr="http://hottopic.scene7.com/is/image/HotTopic/10348328_hi?$pdp_hero_zoom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34" y="3737214"/>
            <a:ext cx="1211048" cy="163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V="1">
            <a:off x="2009042" y="5632574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2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6926" y="132347"/>
            <a:ext cx="555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when creating new account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253" y="854242"/>
            <a:ext cx="386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 you a…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6926" y="1600201"/>
            <a:ext cx="1828800" cy="1082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Supplier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76926" y="3059670"/>
            <a:ext cx="1828800" cy="1082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Agent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67989" y="1576137"/>
            <a:ext cx="1828800" cy="1082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Registered Supplier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67989" y="3011542"/>
            <a:ext cx="1828800" cy="1082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Registered Agent</a:t>
            </a:r>
          </a:p>
        </p:txBody>
      </p:sp>
    </p:spTree>
    <p:extLst>
      <p:ext uri="{BB962C8B-B14F-4D97-AF65-F5344CB8AC3E}">
        <p14:creationId xmlns:p14="http://schemas.microsoft.com/office/powerpoint/2010/main" val="227296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3179" y="407169"/>
            <a:ext cx="401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supplier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5347" y="776501"/>
            <a:ext cx="5582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Details</a:t>
            </a:r>
          </a:p>
          <a:p>
            <a:endParaRPr lang="en-US" sz="1400" u="sng" dirty="0"/>
          </a:p>
          <a:p>
            <a:r>
              <a:rPr lang="en-US" sz="1400" dirty="0"/>
              <a:t>Owner:</a:t>
            </a:r>
          </a:p>
          <a:p>
            <a:r>
              <a:rPr lang="en-US" sz="1400" dirty="0"/>
              <a:t>Company Name:</a:t>
            </a:r>
          </a:p>
          <a:p>
            <a:r>
              <a:rPr lang="en-US" sz="1400" dirty="0"/>
              <a:t>Type of product: </a:t>
            </a:r>
          </a:p>
          <a:p>
            <a:r>
              <a:rPr lang="en-US" sz="1400" dirty="0"/>
              <a:t>Email:</a:t>
            </a:r>
          </a:p>
          <a:p>
            <a:r>
              <a:rPr lang="en-US" sz="1400" dirty="0"/>
              <a:t>HQ address: </a:t>
            </a:r>
          </a:p>
          <a:p>
            <a:r>
              <a:rPr lang="en-US" sz="1400" dirty="0"/>
              <a:t>Phone Number:</a:t>
            </a:r>
          </a:p>
          <a:p>
            <a:r>
              <a:rPr lang="en-US" sz="1400" dirty="0"/>
              <a:t>Social media link: FB, </a:t>
            </a:r>
            <a:r>
              <a:rPr lang="en-US" sz="1400" dirty="0" err="1"/>
              <a:t>insta</a:t>
            </a:r>
            <a:r>
              <a:rPr lang="en-US" sz="1400" dirty="0"/>
              <a:t>, </a:t>
            </a:r>
            <a:r>
              <a:rPr lang="en-US" sz="1400" dirty="0" err="1"/>
              <a:t>tumblr</a:t>
            </a:r>
            <a:endParaRPr lang="en-US" sz="1400" dirty="0"/>
          </a:p>
          <a:p>
            <a:r>
              <a:rPr lang="en-US" sz="1400" dirty="0"/>
              <a:t>                                  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07105" y="1738157"/>
            <a:ext cx="1503947" cy="1925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48721" y="1738157"/>
            <a:ext cx="254052" cy="1934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2625" y="3107445"/>
            <a:ext cx="44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agent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9725" y="3499397"/>
            <a:ext cx="55826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Details</a:t>
            </a:r>
          </a:p>
          <a:p>
            <a:endParaRPr lang="en-US" sz="1400" u="sng" dirty="0"/>
          </a:p>
          <a:p>
            <a:r>
              <a:rPr lang="en-US" sz="1400" dirty="0"/>
              <a:t>Name:</a:t>
            </a:r>
          </a:p>
          <a:p>
            <a:r>
              <a:rPr lang="en-US" sz="1400" dirty="0"/>
              <a:t>Gender:</a:t>
            </a:r>
          </a:p>
          <a:p>
            <a:r>
              <a:rPr lang="en-US" sz="1400" dirty="0"/>
              <a:t>Age range/ Age/ date of birth: </a:t>
            </a:r>
          </a:p>
          <a:p>
            <a:r>
              <a:rPr lang="en-US" sz="1400" dirty="0"/>
              <a:t>Phone number:</a:t>
            </a:r>
          </a:p>
          <a:p>
            <a:r>
              <a:rPr lang="en-US" sz="1400" dirty="0"/>
              <a:t>Email:</a:t>
            </a:r>
          </a:p>
          <a:p>
            <a:r>
              <a:rPr lang="en-US" sz="1400" dirty="0"/>
              <a:t>Shipping address: </a:t>
            </a:r>
          </a:p>
          <a:p>
            <a:r>
              <a:rPr lang="en-US" sz="1400" dirty="0"/>
              <a:t>Operating </a:t>
            </a:r>
            <a:r>
              <a:rPr lang="en-US" sz="1400" dirty="0" err="1"/>
              <a:t>loation</a:t>
            </a:r>
            <a:r>
              <a:rPr lang="en-US" sz="1400" dirty="0"/>
              <a:t>:</a:t>
            </a:r>
          </a:p>
          <a:p>
            <a:r>
              <a:rPr lang="en-US" sz="1400" dirty="0"/>
              <a:t>Social media link: FB, </a:t>
            </a:r>
            <a:r>
              <a:rPr lang="en-US" sz="1400" dirty="0" err="1"/>
              <a:t>insta</a:t>
            </a:r>
            <a:r>
              <a:rPr lang="en-US" sz="1400" dirty="0"/>
              <a:t>, </a:t>
            </a:r>
            <a:r>
              <a:rPr lang="en-US" sz="1400" dirty="0" err="1"/>
              <a:t>tumblr</a:t>
            </a:r>
            <a:endParaRPr lang="en-US" sz="1400" dirty="0"/>
          </a:p>
          <a:p>
            <a:r>
              <a:rPr lang="en-US" sz="1400" dirty="0"/>
              <a:t>Suppliers verification: </a:t>
            </a:r>
          </a:p>
        </p:txBody>
      </p:sp>
    </p:spTree>
    <p:extLst>
      <p:ext uri="{BB962C8B-B14F-4D97-AF65-F5344CB8AC3E}">
        <p14:creationId xmlns:p14="http://schemas.microsoft.com/office/powerpoint/2010/main" val="42482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1421"/>
            <a:ext cx="7937834" cy="56355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Marketing strategy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Make a video app </a:t>
            </a:r>
            <a:r>
              <a:rPr lang="en-US" sz="1400" dirty="0" err="1"/>
              <a:t>maam</a:t>
            </a:r>
            <a:r>
              <a:rPr lang="en-US" sz="1400" dirty="0"/>
              <a:t> </a:t>
            </a:r>
            <a:r>
              <a:rPr lang="en-US" sz="1400" dirty="0" err="1"/>
              <a:t>duoplane</a:t>
            </a:r>
            <a:r>
              <a:rPr lang="en-US" sz="1400" dirty="0"/>
              <a:t> </a:t>
            </a:r>
            <a:r>
              <a:rPr lang="en-US" sz="1400" dirty="0" err="1"/>
              <a:t>punye</a:t>
            </a:r>
            <a:r>
              <a:rPr lang="en-US" sz="1400" dirty="0"/>
              <a:t> vid (informative and entertaining)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Make our apps viral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Have ambassador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Future features for our 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Tracking system from the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Accounting sync (invoice, financial data, sales data, fully automatically sync)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Send alert on dashboard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Profitability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Metric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59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0" y="949570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05445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Supplier’s product page (products) - inventory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9042" y="982671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Seluar</a:t>
            </a:r>
            <a:r>
              <a:rPr lang="en-US" sz="1400" dirty="0"/>
              <a:t> </a:t>
            </a:r>
            <a:r>
              <a:rPr lang="en-US" sz="1400" dirty="0" err="1"/>
              <a:t>pelekat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0303" y="1257347"/>
            <a:ext cx="523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Size</a:t>
            </a:r>
            <a:r>
              <a:rPr lang="en-US" sz="1200" dirty="0"/>
              <a:t>     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Product ID</a:t>
            </a:r>
            <a:endParaRPr lang="en-US" sz="1200" dirty="0"/>
          </a:p>
          <a:p>
            <a:r>
              <a:rPr lang="en-US" sz="1200" dirty="0"/>
              <a:t>S                            70                            #K0098</a:t>
            </a:r>
          </a:p>
          <a:p>
            <a:r>
              <a:rPr lang="en-US" sz="1200" dirty="0"/>
              <a:t>M                          50                            #K0099</a:t>
            </a:r>
          </a:p>
          <a:p>
            <a:r>
              <a:rPr lang="en-US" sz="1200" dirty="0"/>
              <a:t>L                            30                            #K0100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9042" y="2536722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baju</a:t>
            </a:r>
            <a:r>
              <a:rPr lang="en-US" sz="1400" dirty="0"/>
              <a:t> </a:t>
            </a:r>
            <a:r>
              <a:rPr lang="en-US" sz="1400" dirty="0" err="1"/>
              <a:t>raya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10302" y="2877378"/>
            <a:ext cx="523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Size</a:t>
            </a:r>
            <a:r>
              <a:rPr lang="en-US" sz="1200" dirty="0"/>
              <a:t>     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Product ID</a:t>
            </a:r>
            <a:endParaRPr lang="en-US" sz="1200" dirty="0"/>
          </a:p>
          <a:p>
            <a:r>
              <a:rPr lang="en-US" sz="1200" dirty="0"/>
              <a:t>S                            0                             #B0098</a:t>
            </a:r>
          </a:p>
          <a:p>
            <a:r>
              <a:rPr lang="en-US" sz="1200" dirty="0"/>
              <a:t>M                          0                             #B0099</a:t>
            </a:r>
          </a:p>
          <a:p>
            <a:r>
              <a:rPr lang="en-US" sz="1200" dirty="0"/>
              <a:t>L                            30                           #B0100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29400" y="1037539"/>
            <a:ext cx="589084" cy="43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009041" y="4251232"/>
            <a:ext cx="523143" cy="4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29400" y="2536744"/>
            <a:ext cx="589084" cy="43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009041" y="2382948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009041" y="4049009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76.my/Malaysia/hot-item-pelikat-pant-nusantara-seluar-pelikat-wafeeyah-1404-23-wafeeyah@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17" y="1268364"/>
            <a:ext cx="735711" cy="110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3.bp.blogspot.com/-mOCdy_Uwavo/UBIWcdW7zMI/AAAAAAAAAuQ/iIHrUSpr43o/s1600/baju+melay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70" y="2835549"/>
            <a:ext cx="877358" cy="109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Lokallah</a:t>
            </a:r>
            <a:r>
              <a:rPr lang="en-US" sz="1100" dirty="0"/>
              <a:t> SDN </a:t>
            </a:r>
            <a:r>
              <a:rPr lang="en-US" sz="1100" dirty="0" err="1"/>
              <a:t>Bhd</a:t>
            </a:r>
            <a:r>
              <a:rPr lang="en-US" sz="1100" dirty="0"/>
              <a:t> | log out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629400" y="1829929"/>
            <a:ext cx="950495" cy="269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29399" y="3422260"/>
            <a:ext cx="950495" cy="269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pic>
        <p:nvPicPr>
          <p:cNvPr id="29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92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0" y="949570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01546" y="1160585"/>
            <a:ext cx="1564338" cy="1883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Insert photo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0895" y="1160585"/>
            <a:ext cx="33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</a:t>
            </a:r>
          </a:p>
          <a:p>
            <a:r>
              <a:rPr lang="en-US" sz="1400" dirty="0"/>
              <a:t>ID no: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0895" y="1840832"/>
            <a:ext cx="44516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Size</a:t>
            </a:r>
            <a:r>
              <a:rPr lang="en-US" sz="1400" dirty="0"/>
              <a:t>                      </a:t>
            </a:r>
            <a:r>
              <a:rPr lang="en-US" sz="1400" u="sng" dirty="0"/>
              <a:t>Quantity</a:t>
            </a:r>
            <a:r>
              <a:rPr lang="en-US" sz="1400" dirty="0"/>
              <a:t>                        </a:t>
            </a:r>
            <a:r>
              <a:rPr lang="en-US" sz="1400" u="sng" dirty="0"/>
              <a:t>Note</a:t>
            </a:r>
            <a:endParaRPr lang="en-US" sz="1400" dirty="0"/>
          </a:p>
          <a:p>
            <a:r>
              <a:rPr lang="en-US" sz="1400" dirty="0"/>
              <a:t>XS                             </a:t>
            </a:r>
          </a:p>
          <a:p>
            <a:r>
              <a:rPr lang="en-US" sz="1400" dirty="0"/>
              <a:t>S</a:t>
            </a:r>
          </a:p>
          <a:p>
            <a:r>
              <a:rPr lang="en-US" sz="1400" dirty="0"/>
              <a:t>M</a:t>
            </a:r>
          </a:p>
          <a:p>
            <a:r>
              <a:rPr lang="en-US" sz="1400" dirty="0"/>
              <a:t>L</a:t>
            </a:r>
          </a:p>
          <a:p>
            <a:r>
              <a:rPr lang="en-US" sz="1400" dirty="0"/>
              <a:t>XL</a:t>
            </a:r>
          </a:p>
          <a:p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5460023" y="2110264"/>
            <a:ext cx="483577" cy="211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904892" y="2110264"/>
            <a:ext cx="483577" cy="211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60023" y="2356558"/>
            <a:ext cx="483577" cy="211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904892" y="2356668"/>
            <a:ext cx="483577" cy="211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60023" y="2602852"/>
            <a:ext cx="483577" cy="211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904892" y="2602852"/>
            <a:ext cx="483577" cy="211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150895" y="3182926"/>
            <a:ext cx="483577" cy="211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40877" y="184638"/>
            <a:ext cx="558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Supplier’s + product page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Lokallah</a:t>
            </a:r>
            <a:r>
              <a:rPr lang="en-US" sz="1100" dirty="0"/>
              <a:t> SDN </a:t>
            </a:r>
            <a:r>
              <a:rPr lang="en-US" sz="1100" dirty="0" err="1"/>
              <a:t>Bhd</a:t>
            </a:r>
            <a:r>
              <a:rPr lang="en-US" sz="1100" dirty="0"/>
              <a:t> | log out</a:t>
            </a:r>
          </a:p>
        </p:txBody>
      </p:sp>
      <p:pic>
        <p:nvPicPr>
          <p:cNvPr id="26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pic>
        <p:nvPicPr>
          <p:cNvPr id="29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50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0" y="949570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2371"/>
            <a:ext cx="401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(past transaction) Supplier’s history page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69234" y="1066974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baju</a:t>
            </a:r>
            <a:r>
              <a:rPr lang="en-US" sz="1400" dirty="0"/>
              <a:t> </a:t>
            </a:r>
            <a:r>
              <a:rPr lang="en-US" sz="1400" dirty="0" err="1"/>
              <a:t>stawos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10303" y="1962849"/>
            <a:ext cx="523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Size</a:t>
            </a:r>
            <a:r>
              <a:rPr lang="en-US" sz="1200" dirty="0"/>
              <a:t>     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Product ID</a:t>
            </a:r>
            <a:endParaRPr lang="en-US" sz="1200" dirty="0"/>
          </a:p>
          <a:p>
            <a:r>
              <a:rPr lang="en-US" sz="1200" dirty="0"/>
              <a:t>S                            70                            #K0098</a:t>
            </a:r>
          </a:p>
          <a:p>
            <a:r>
              <a:rPr lang="en-US" sz="1200" dirty="0"/>
              <a:t>M                          50                            #K0099</a:t>
            </a:r>
          </a:p>
          <a:p>
            <a:r>
              <a:rPr lang="en-US" sz="1200" dirty="0"/>
              <a:t>L                            30                            #K0100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10303" y="1364260"/>
            <a:ext cx="523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Status</a:t>
            </a:r>
            <a:r>
              <a:rPr lang="en-US" sz="1200" dirty="0"/>
              <a:t>                  </a:t>
            </a:r>
            <a:r>
              <a:rPr lang="en-US" sz="1200" u="sng" dirty="0"/>
              <a:t>Recipient</a:t>
            </a:r>
            <a:r>
              <a:rPr lang="en-US" sz="1200" dirty="0"/>
              <a:t>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Date (last modified)</a:t>
            </a:r>
            <a:endParaRPr lang="en-US" sz="1200" dirty="0"/>
          </a:p>
          <a:p>
            <a:r>
              <a:rPr lang="en-US" sz="1200" dirty="0"/>
              <a:t>Received               </a:t>
            </a:r>
            <a:r>
              <a:rPr lang="en-US" sz="1200" dirty="0" err="1"/>
              <a:t>Aiman</a:t>
            </a:r>
            <a:r>
              <a:rPr lang="en-US" sz="1200" dirty="0"/>
              <a:t> (ID)                 70                         01/04/2016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009042" y="3037763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welveonline.files.wordpress.com/2015/12/kaos-star-wars-tshirt-baju-jaket-sweater-hoodie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02" y="1385242"/>
            <a:ext cx="1546001" cy="15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69234" y="3314395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seluar</a:t>
            </a:r>
            <a:r>
              <a:rPr lang="en-US" sz="1400" dirty="0"/>
              <a:t> </a:t>
            </a:r>
            <a:r>
              <a:rPr lang="en-US" sz="1400" dirty="0" err="1"/>
              <a:t>stawos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10302" y="3760730"/>
            <a:ext cx="523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Status</a:t>
            </a:r>
            <a:r>
              <a:rPr lang="en-US" sz="1200" dirty="0"/>
              <a:t>                  </a:t>
            </a:r>
            <a:r>
              <a:rPr lang="en-US" sz="1200" u="sng" dirty="0"/>
              <a:t>Recipient</a:t>
            </a:r>
            <a:r>
              <a:rPr lang="en-US" sz="1200" dirty="0"/>
              <a:t>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Date (last modified)</a:t>
            </a:r>
            <a:endParaRPr lang="en-US" sz="1200" dirty="0"/>
          </a:p>
          <a:p>
            <a:r>
              <a:rPr lang="en-US" sz="1200" dirty="0"/>
              <a:t>Cancelled            </a:t>
            </a:r>
            <a:r>
              <a:rPr lang="en-US" sz="1200" dirty="0" err="1"/>
              <a:t>Aiman</a:t>
            </a:r>
            <a:r>
              <a:rPr lang="en-US" sz="1200" dirty="0"/>
              <a:t> (ID)                 100                         01/04/2016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0302" y="4310299"/>
            <a:ext cx="523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Size</a:t>
            </a:r>
            <a:r>
              <a:rPr lang="en-US" sz="1200" dirty="0"/>
              <a:t>     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Product ID</a:t>
            </a:r>
            <a:endParaRPr lang="en-US" sz="1200" dirty="0"/>
          </a:p>
          <a:p>
            <a:r>
              <a:rPr lang="en-US" sz="1200" dirty="0"/>
              <a:t>S                            70                            #K0098</a:t>
            </a:r>
          </a:p>
          <a:p>
            <a:r>
              <a:rPr lang="en-US" sz="1200" dirty="0"/>
              <a:t>M                          50                            #K0099</a:t>
            </a:r>
          </a:p>
          <a:p>
            <a:r>
              <a:rPr lang="en-US" sz="1200" dirty="0"/>
              <a:t>L                            30                            #K0100</a:t>
            </a:r>
          </a:p>
        </p:txBody>
      </p:sp>
      <p:pic>
        <p:nvPicPr>
          <p:cNvPr id="1028" name="Picture 4" descr="http://hottopic.scene7.com/is/image/HotTopic/10348328_hi?$pdp_hero_zoom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34" y="3737214"/>
            <a:ext cx="1211048" cy="163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V="1">
            <a:off x="2009042" y="5632574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Lokallah</a:t>
            </a:r>
            <a:r>
              <a:rPr lang="en-US" sz="1100" dirty="0"/>
              <a:t> SDN </a:t>
            </a:r>
            <a:r>
              <a:rPr lang="en-US" sz="1100" dirty="0" err="1"/>
              <a:t>Bhd</a:t>
            </a:r>
            <a:r>
              <a:rPr lang="en-US" sz="1100" dirty="0"/>
              <a:t> | log out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pic>
        <p:nvPicPr>
          <p:cNvPr id="25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6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0" y="906852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79020" y="7229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Supplier’s agent page</a:t>
            </a:r>
          </a:p>
        </p:txBody>
      </p:sp>
      <p:pic>
        <p:nvPicPr>
          <p:cNvPr id="13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Lokallah</a:t>
            </a:r>
            <a:r>
              <a:rPr lang="en-US" sz="1100" dirty="0"/>
              <a:t> SDN </a:t>
            </a:r>
            <a:r>
              <a:rPr lang="en-US" sz="1100" dirty="0" err="1"/>
              <a:t>Bhd</a:t>
            </a:r>
            <a:r>
              <a:rPr lang="en-US" sz="1100" dirty="0"/>
              <a:t> | log out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0516" y="906852"/>
            <a:ext cx="3477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56000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0537" y="4844905"/>
            <a:ext cx="436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Name </a:t>
            </a:r>
            <a:r>
              <a:rPr lang="en-US" sz="1200" dirty="0"/>
              <a:t>                          </a:t>
            </a:r>
            <a:r>
              <a:rPr lang="en-US" sz="1200" u="sng" dirty="0"/>
              <a:t>ID</a:t>
            </a:r>
            <a:r>
              <a:rPr lang="en-US" sz="1200" dirty="0"/>
              <a:t>                                </a:t>
            </a:r>
            <a:r>
              <a:rPr lang="en-US" sz="1200" u="sng" dirty="0"/>
              <a:t>Type</a:t>
            </a:r>
            <a:endParaRPr lang="en-US" sz="1200" dirty="0"/>
          </a:p>
          <a:p>
            <a:r>
              <a:rPr lang="en-US" sz="1200" dirty="0" err="1"/>
              <a:t>hanana</a:t>
            </a:r>
            <a:r>
              <a:rPr lang="en-US" sz="1200" dirty="0"/>
              <a:t>                        #SK0067                     </a:t>
            </a:r>
            <a:r>
              <a:rPr lang="en-US" sz="1200" dirty="0" err="1"/>
              <a:t>Stockist</a:t>
            </a:r>
            <a:r>
              <a:rPr lang="en-US" sz="1200" dirty="0"/>
              <a:t>/agent</a:t>
            </a: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1909251" y="1379476"/>
            <a:ext cx="421105" cy="291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82756" y="1842148"/>
            <a:ext cx="3014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Details</a:t>
            </a:r>
          </a:p>
          <a:p>
            <a:r>
              <a:rPr lang="en-US" sz="1200" dirty="0"/>
              <a:t>Phone: 014-218867</a:t>
            </a:r>
          </a:p>
          <a:p>
            <a:r>
              <a:rPr lang="en-US" sz="1200" dirty="0"/>
              <a:t>Email: </a:t>
            </a:r>
            <a:r>
              <a:rPr lang="en-US" sz="1200" dirty="0">
                <a:hlinkClick r:id="rId3"/>
              </a:rPr>
              <a:t>aiman@mysa.com</a:t>
            </a:r>
            <a:endParaRPr lang="en-US" sz="1200" dirty="0"/>
          </a:p>
          <a:p>
            <a:r>
              <a:rPr lang="en-US" sz="1200" dirty="0"/>
              <a:t>Address: no 22, </a:t>
            </a:r>
            <a:r>
              <a:rPr lang="en-US" sz="1200" dirty="0" err="1"/>
              <a:t>jalan</a:t>
            </a:r>
            <a:r>
              <a:rPr lang="en-US" sz="1200" dirty="0"/>
              <a:t> </a:t>
            </a:r>
            <a:r>
              <a:rPr lang="en-US" sz="1200" dirty="0" err="1"/>
              <a:t>utara</a:t>
            </a:r>
            <a:r>
              <a:rPr lang="en-US" sz="1200" dirty="0"/>
              <a:t> </a:t>
            </a:r>
            <a:r>
              <a:rPr lang="en-US" sz="1200" dirty="0" err="1"/>
              <a:t>anjing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909251" y="2710409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 rot="5400000">
            <a:off x="1909250" y="2901626"/>
            <a:ext cx="421105" cy="291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82756" y="1401147"/>
            <a:ext cx="436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Name </a:t>
            </a:r>
            <a:r>
              <a:rPr lang="en-US" sz="1200" dirty="0"/>
              <a:t>                          </a:t>
            </a:r>
            <a:r>
              <a:rPr lang="en-US" sz="1200" u="sng" dirty="0"/>
              <a:t>ID</a:t>
            </a:r>
            <a:r>
              <a:rPr lang="en-US" sz="1200" dirty="0"/>
              <a:t>                                </a:t>
            </a:r>
            <a:r>
              <a:rPr lang="en-US" sz="1200" u="sng" dirty="0"/>
              <a:t>Type</a:t>
            </a:r>
            <a:endParaRPr lang="en-US" sz="1200" dirty="0"/>
          </a:p>
          <a:p>
            <a:r>
              <a:rPr lang="en-US" sz="1200" dirty="0" err="1"/>
              <a:t>Aiman</a:t>
            </a:r>
            <a:r>
              <a:rPr lang="en-US" sz="1200" dirty="0"/>
              <a:t>                         #SK0067                     </a:t>
            </a:r>
            <a:r>
              <a:rPr lang="en-US" sz="1200" dirty="0" err="1"/>
              <a:t>Stockist</a:t>
            </a:r>
            <a:r>
              <a:rPr lang="en-US" sz="1200" dirty="0"/>
              <a:t>/agent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68915" y="1363883"/>
            <a:ext cx="1118474" cy="2437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Past Order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268915" y="1682120"/>
            <a:ext cx="1125346" cy="2637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Order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75048" y="4529667"/>
            <a:ext cx="3477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43200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909250" y="3586444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216787" y="2848951"/>
            <a:ext cx="1118474" cy="2437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Past Order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209915" y="3166476"/>
            <a:ext cx="1125346" cy="2637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Order</a:t>
            </a:r>
          </a:p>
        </p:txBody>
      </p:sp>
      <p:sp>
        <p:nvSpPr>
          <p:cNvPr id="30" name="Isosceles Triangle 29"/>
          <p:cNvSpPr/>
          <p:nvPr/>
        </p:nvSpPr>
        <p:spPr>
          <a:xfrm rot="5400000">
            <a:off x="1914561" y="5027194"/>
            <a:ext cx="421105" cy="291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60961" y="2985866"/>
            <a:ext cx="436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Name </a:t>
            </a:r>
            <a:r>
              <a:rPr lang="en-US" sz="1200" dirty="0"/>
              <a:t>                          </a:t>
            </a:r>
            <a:r>
              <a:rPr lang="en-US" sz="1200" u="sng" dirty="0"/>
              <a:t>ID</a:t>
            </a:r>
            <a:r>
              <a:rPr lang="en-US" sz="1200" dirty="0"/>
              <a:t>                                </a:t>
            </a:r>
            <a:r>
              <a:rPr lang="en-US" sz="1200" u="sng" dirty="0"/>
              <a:t>Type</a:t>
            </a:r>
            <a:endParaRPr lang="en-US" sz="1200" dirty="0"/>
          </a:p>
          <a:p>
            <a:r>
              <a:rPr lang="en-US" sz="1200" dirty="0"/>
              <a:t>Sarah                          #SK0067                     </a:t>
            </a:r>
            <a:r>
              <a:rPr lang="en-US" sz="1200" dirty="0" err="1"/>
              <a:t>Stockist</a:t>
            </a:r>
            <a:r>
              <a:rPr lang="en-US" sz="1200" dirty="0"/>
              <a:t>/agent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206549" y="4776949"/>
            <a:ext cx="1118474" cy="2437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Past Order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216787" y="5098834"/>
            <a:ext cx="1125346" cy="2637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Order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59613" y="5527569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580274" y="4338226"/>
            <a:ext cx="7543800" cy="61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5400000">
            <a:off x="1627014" y="994919"/>
            <a:ext cx="223283" cy="108049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1755631" y="4614141"/>
            <a:ext cx="223283" cy="108049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59613" y="3731291"/>
            <a:ext cx="523143" cy="4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967394" y="5714242"/>
            <a:ext cx="523143" cy="4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6147" y="396302"/>
            <a:ext cx="589084" cy="43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268915" y="2154137"/>
            <a:ext cx="1125346" cy="32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pic>
        <p:nvPicPr>
          <p:cNvPr id="46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63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0" y="906852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1456" y="984067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keyword: </a:t>
            </a:r>
          </a:p>
          <a:p>
            <a:r>
              <a:rPr lang="en-US" sz="1400" dirty="0"/>
              <a:t>ID number: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Lokallah</a:t>
            </a:r>
            <a:r>
              <a:rPr lang="en-US" sz="1100" dirty="0"/>
              <a:t> SDN </a:t>
            </a:r>
            <a:r>
              <a:rPr lang="en-US" sz="1100" dirty="0" err="1"/>
              <a:t>Bhd</a:t>
            </a:r>
            <a:r>
              <a:rPr lang="en-US" sz="1100" dirty="0"/>
              <a:t> | log out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91457" y="1881554"/>
            <a:ext cx="523143" cy="4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91456" y="4451770"/>
            <a:ext cx="523143" cy="4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58980" y="1790413"/>
            <a:ext cx="4969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</a:t>
            </a:r>
            <a:r>
              <a:rPr lang="en-US" sz="1400" dirty="0" err="1"/>
              <a:t>Rosman</a:t>
            </a:r>
            <a:r>
              <a:rPr lang="en-US" sz="1400" dirty="0"/>
              <a:t> </a:t>
            </a:r>
            <a:r>
              <a:rPr lang="en-US" sz="1400" dirty="0" err="1"/>
              <a:t>ali</a:t>
            </a:r>
            <a:endParaRPr lang="en-US" sz="1400" dirty="0"/>
          </a:p>
          <a:p>
            <a:r>
              <a:rPr lang="en-US" sz="1400" dirty="0"/>
              <a:t>ID number: #KL0059</a:t>
            </a:r>
          </a:p>
          <a:p>
            <a:r>
              <a:rPr lang="en-US" sz="1400" dirty="0" err="1"/>
              <a:t>Poscode</a:t>
            </a:r>
            <a:r>
              <a:rPr lang="en-US" sz="1400" dirty="0"/>
              <a:t>: 86000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58978" y="2514902"/>
            <a:ext cx="3014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Details</a:t>
            </a:r>
          </a:p>
          <a:p>
            <a:r>
              <a:rPr lang="en-US" sz="1200" dirty="0"/>
              <a:t>Phone: 014-218867</a:t>
            </a:r>
          </a:p>
          <a:p>
            <a:r>
              <a:rPr lang="en-US" sz="1200" dirty="0"/>
              <a:t>Email: </a:t>
            </a:r>
            <a:r>
              <a:rPr lang="en-US" sz="1200" dirty="0">
                <a:hlinkClick r:id="rId2"/>
              </a:rPr>
              <a:t>rosy@mysa.com</a:t>
            </a:r>
            <a:r>
              <a:rPr lang="en-US" sz="1200" dirty="0"/>
              <a:t> </a:t>
            </a:r>
          </a:p>
          <a:p>
            <a:r>
              <a:rPr lang="en-US" sz="1200" dirty="0"/>
              <a:t>Address: no 22, </a:t>
            </a:r>
            <a:r>
              <a:rPr lang="en-US" sz="1200" dirty="0" err="1"/>
              <a:t>jalan</a:t>
            </a:r>
            <a:r>
              <a:rPr lang="en-US" sz="1200" dirty="0"/>
              <a:t> </a:t>
            </a:r>
            <a:r>
              <a:rPr lang="en-US" sz="1200" dirty="0" err="1"/>
              <a:t>utara</a:t>
            </a:r>
            <a:r>
              <a:rPr lang="en-US" sz="1200" dirty="0"/>
              <a:t> </a:t>
            </a:r>
            <a:r>
              <a:rPr lang="en-US" sz="1200" dirty="0" err="1"/>
              <a:t>anjing</a:t>
            </a:r>
            <a:endParaRPr lang="en-US" sz="1200" dirty="0"/>
          </a:p>
          <a:p>
            <a:r>
              <a:rPr lang="en-US" sz="1200" dirty="0"/>
              <a:t>Link: FB, </a:t>
            </a:r>
            <a:r>
              <a:rPr lang="en-US" sz="1200" dirty="0" err="1"/>
              <a:t>Insta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671011" y="4416187"/>
            <a:ext cx="4969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Miyo Bolo</a:t>
            </a:r>
          </a:p>
          <a:p>
            <a:r>
              <a:rPr lang="en-US" sz="1400" dirty="0"/>
              <a:t>ID number: #KL0567</a:t>
            </a:r>
          </a:p>
          <a:p>
            <a:r>
              <a:rPr lang="en-US" sz="1400" dirty="0"/>
              <a:t>Location: 45900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58977" y="5077906"/>
            <a:ext cx="3014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Details</a:t>
            </a:r>
          </a:p>
          <a:p>
            <a:r>
              <a:rPr lang="en-US" sz="1200" dirty="0"/>
              <a:t>Phone: 014-218867</a:t>
            </a:r>
          </a:p>
          <a:p>
            <a:r>
              <a:rPr lang="en-US" sz="1200" dirty="0"/>
              <a:t>Email: </a:t>
            </a:r>
            <a:r>
              <a:rPr lang="en-US" sz="1200" dirty="0">
                <a:hlinkClick r:id="rId3"/>
              </a:rPr>
              <a:t>aiman@mysa.com</a:t>
            </a:r>
            <a:endParaRPr lang="en-US" sz="1200" dirty="0"/>
          </a:p>
          <a:p>
            <a:r>
              <a:rPr lang="en-US" sz="1200" dirty="0"/>
              <a:t>Address: no 22, </a:t>
            </a:r>
            <a:r>
              <a:rPr lang="en-US" sz="1200" dirty="0" err="1"/>
              <a:t>jalan</a:t>
            </a:r>
            <a:r>
              <a:rPr lang="en-US" sz="1200" dirty="0"/>
              <a:t> </a:t>
            </a:r>
            <a:r>
              <a:rPr lang="en-US" sz="1200" dirty="0" err="1"/>
              <a:t>utara</a:t>
            </a:r>
            <a:r>
              <a:rPr lang="en-US" sz="1200" dirty="0"/>
              <a:t> </a:t>
            </a:r>
            <a:r>
              <a:rPr lang="en-US" sz="1200" dirty="0" err="1"/>
              <a:t>anjing</a:t>
            </a:r>
            <a:endParaRPr lang="en-US" sz="1200" dirty="0"/>
          </a:p>
          <a:p>
            <a:r>
              <a:rPr lang="en-US" sz="1200" dirty="0"/>
              <a:t>Link: FB, </a:t>
            </a:r>
            <a:r>
              <a:rPr lang="en-US" sz="1200" dirty="0" err="1"/>
              <a:t>Insta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523" y="84148"/>
            <a:ext cx="512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Supplier’s + page to find agent</a:t>
            </a:r>
          </a:p>
        </p:txBody>
      </p:sp>
      <p:pic>
        <p:nvPicPr>
          <p:cNvPr id="20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45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0" y="906852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Lokallah</a:t>
            </a:r>
            <a:r>
              <a:rPr lang="en-US" sz="1100" dirty="0"/>
              <a:t> SDN </a:t>
            </a:r>
            <a:r>
              <a:rPr lang="en-US" sz="1100" dirty="0" err="1"/>
              <a:t>Bhd</a:t>
            </a:r>
            <a:r>
              <a:rPr lang="en-US" sz="1100" dirty="0"/>
              <a:t> | log 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41272" y="63207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Supplier’s sales report</a:t>
            </a: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901268757"/>
              </p:ext>
            </p:extLst>
          </p:nvPr>
        </p:nvGraphicFramePr>
        <p:xfrm>
          <a:off x="1670539" y="1004094"/>
          <a:ext cx="3725008" cy="263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853280610"/>
              </p:ext>
            </p:extLst>
          </p:nvPr>
        </p:nvGraphicFramePr>
        <p:xfrm>
          <a:off x="5395547" y="1160585"/>
          <a:ext cx="3338146" cy="2349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6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0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0" y="949570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Suppliers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907" y="24707"/>
            <a:ext cx="34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dashboards - home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 </a:t>
            </a:r>
            <a:r>
              <a:rPr lang="en-US" sz="1100" dirty="0" err="1"/>
              <a:t>Zawierismmss</a:t>
            </a:r>
            <a:r>
              <a:rPr lang="en-US" sz="1100" dirty="0"/>
              <a:t> | log 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3100" y="949570"/>
            <a:ext cx="235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Active orders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3099" y="1257347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Baju</a:t>
            </a:r>
            <a:r>
              <a:rPr lang="en-US" sz="1400" dirty="0"/>
              <a:t>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9722" y="1565124"/>
            <a:ext cx="523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Status</a:t>
            </a:r>
            <a:r>
              <a:rPr lang="en-US" sz="1200" dirty="0"/>
              <a:t>                  </a:t>
            </a:r>
            <a:r>
              <a:rPr lang="en-US" sz="1200" u="sng" dirty="0"/>
              <a:t>Supplier</a:t>
            </a:r>
            <a:r>
              <a:rPr lang="en-US" sz="1200" dirty="0"/>
              <a:t>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Date (last modified)</a:t>
            </a:r>
            <a:endParaRPr lang="en-US" sz="1200" dirty="0"/>
          </a:p>
          <a:p>
            <a:r>
              <a:rPr lang="en-US" sz="1200" dirty="0"/>
              <a:t>Pending               </a:t>
            </a:r>
            <a:r>
              <a:rPr lang="en-US" sz="1200" dirty="0" err="1"/>
              <a:t>lokallah</a:t>
            </a:r>
            <a:r>
              <a:rPr lang="en-US" sz="1200" dirty="0"/>
              <a:t> (ID)                 70                         01/05/2016</a:t>
            </a:r>
          </a:p>
        </p:txBody>
      </p:sp>
      <p:pic>
        <p:nvPicPr>
          <p:cNvPr id="17" name="Picture 2" descr="http://www.customink.com/assets/site_content/products/530x542/unisex/orange-cb68a219e2b35bad123a229afac8c1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2" y="1636912"/>
            <a:ext cx="1022592" cy="104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1971672" y="2700588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43098" y="2865899"/>
            <a:ext cx="26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Name: </a:t>
            </a:r>
            <a:r>
              <a:rPr lang="en-US" sz="1400" dirty="0" err="1"/>
              <a:t>Baju</a:t>
            </a:r>
            <a:r>
              <a:rPr lang="en-US" sz="1400" dirty="0"/>
              <a:t> </a:t>
            </a:r>
            <a:r>
              <a:rPr lang="en-US" sz="1400" dirty="0" err="1"/>
              <a:t>raya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59721" y="3120090"/>
            <a:ext cx="523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Status</a:t>
            </a:r>
            <a:r>
              <a:rPr lang="en-US" sz="1200" dirty="0"/>
              <a:t>                  </a:t>
            </a:r>
            <a:r>
              <a:rPr lang="en-US" sz="1200" u="sng" dirty="0"/>
              <a:t>Supplier</a:t>
            </a:r>
            <a:r>
              <a:rPr lang="en-US" sz="1200" dirty="0"/>
              <a:t>                 </a:t>
            </a:r>
            <a:r>
              <a:rPr lang="en-US" sz="1200" u="sng" dirty="0"/>
              <a:t>Quantity</a:t>
            </a:r>
            <a:r>
              <a:rPr lang="en-US" sz="1200" dirty="0"/>
              <a:t>                </a:t>
            </a:r>
            <a:r>
              <a:rPr lang="en-US" sz="1200" u="sng" dirty="0"/>
              <a:t>Date (last modified)</a:t>
            </a:r>
            <a:endParaRPr lang="en-US" sz="1200" dirty="0"/>
          </a:p>
          <a:p>
            <a:r>
              <a:rPr lang="en-US" sz="1200" dirty="0"/>
              <a:t>Reserved             lol (ID)                     100                       03/05/2016</a:t>
            </a:r>
          </a:p>
        </p:txBody>
      </p:sp>
      <p:pic>
        <p:nvPicPr>
          <p:cNvPr id="21" name="Picture 4" descr="http://www.butikbos.com.my/webshaper/pcm/gallery/lg/9949b7a7b2ac07c649b184783d962fb31455857193-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828" y="3132493"/>
            <a:ext cx="870436" cy="12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971672" y="4471095"/>
            <a:ext cx="2708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Watch apocalypse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Beli</a:t>
            </a:r>
            <a:r>
              <a:rPr lang="en-US" sz="1400" dirty="0"/>
              <a:t> </a:t>
            </a:r>
            <a:r>
              <a:rPr lang="en-US" sz="1400" dirty="0" err="1"/>
              <a:t>nasi</a:t>
            </a:r>
            <a:r>
              <a:rPr lang="en-US" sz="1400" dirty="0"/>
              <a:t> </a:t>
            </a:r>
            <a:r>
              <a:rPr lang="en-US" sz="1400" dirty="0" err="1"/>
              <a:t>lemak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Uncharteddd</a:t>
            </a:r>
            <a:r>
              <a:rPr lang="en-US" sz="1400" dirty="0"/>
              <a:t> 4 </a:t>
            </a:r>
            <a:r>
              <a:rPr lang="en-US" sz="1400" dirty="0" err="1"/>
              <a:t>bruhh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4680284" y="4725798"/>
            <a:ext cx="348916" cy="231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680284" y="4980501"/>
            <a:ext cx="348916" cy="231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668253" y="5235204"/>
            <a:ext cx="348916" cy="231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pic>
        <p:nvPicPr>
          <p:cNvPr id="1026" name="Picture 2" descr="http://www.nopcommerce.com/images/thumbs/0003726_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22" y="325369"/>
            <a:ext cx="624201" cy="6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pic>
        <p:nvPicPr>
          <p:cNvPr id="29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19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0" y="949570"/>
            <a:ext cx="1503485" cy="582050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054" y="1160585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054" y="2321279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619" y="2901626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Suppliers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54" y="3385039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Sales Report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520" y="83162"/>
            <a:ext cx="499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Agent’s suppliers page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2756" y="1401147"/>
            <a:ext cx="436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Name </a:t>
            </a:r>
            <a:r>
              <a:rPr lang="en-US" sz="1200" dirty="0"/>
              <a:t>                          </a:t>
            </a:r>
            <a:r>
              <a:rPr lang="en-US" sz="1200" u="sng" dirty="0"/>
              <a:t>ID</a:t>
            </a:r>
            <a:r>
              <a:rPr lang="en-US" sz="1200" dirty="0"/>
              <a:t>                                </a:t>
            </a:r>
            <a:r>
              <a:rPr lang="en-US" sz="1200" u="sng" dirty="0"/>
              <a:t>Product Type</a:t>
            </a:r>
            <a:endParaRPr lang="en-US" sz="1200" dirty="0"/>
          </a:p>
          <a:p>
            <a:r>
              <a:rPr lang="en-US" sz="1200" dirty="0" err="1"/>
              <a:t>lokallah</a:t>
            </a:r>
            <a:r>
              <a:rPr lang="en-US" sz="1200" dirty="0"/>
              <a:t>                        #SK0067                     </a:t>
            </a:r>
            <a:r>
              <a:rPr lang="en-US" sz="1200" dirty="0" err="1"/>
              <a:t>fesyen</a:t>
            </a:r>
            <a:endParaRPr lang="en-US" sz="1200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1909251" y="1379476"/>
            <a:ext cx="421105" cy="291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82756" y="1842148"/>
            <a:ext cx="3014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Details</a:t>
            </a:r>
          </a:p>
          <a:p>
            <a:r>
              <a:rPr lang="en-US" sz="1200" dirty="0"/>
              <a:t>Phone: 014-218867</a:t>
            </a:r>
          </a:p>
          <a:p>
            <a:r>
              <a:rPr lang="en-US" sz="1200" dirty="0"/>
              <a:t>Email: lolkalah</a:t>
            </a:r>
            <a:r>
              <a:rPr lang="en-US" sz="1200" dirty="0">
                <a:hlinkClick r:id="rId2"/>
              </a:rPr>
              <a:t>@mysa.com</a:t>
            </a:r>
            <a:endParaRPr lang="en-US" sz="1200" dirty="0"/>
          </a:p>
          <a:p>
            <a:r>
              <a:rPr lang="en-US" sz="1200" dirty="0"/>
              <a:t>Address: no 22, </a:t>
            </a:r>
            <a:r>
              <a:rPr lang="en-US" sz="1200" dirty="0" err="1"/>
              <a:t>jalan</a:t>
            </a:r>
            <a:r>
              <a:rPr lang="en-US" sz="1200" dirty="0"/>
              <a:t> </a:t>
            </a:r>
            <a:r>
              <a:rPr lang="en-US" sz="1200" dirty="0" err="1"/>
              <a:t>utara</a:t>
            </a:r>
            <a:r>
              <a:rPr lang="en-US" sz="1200" dirty="0"/>
              <a:t> </a:t>
            </a:r>
            <a:r>
              <a:rPr lang="en-US" sz="1200" dirty="0" err="1"/>
              <a:t>anjing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268915" y="1363883"/>
            <a:ext cx="1118474" cy="2437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Past Order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68915" y="1682120"/>
            <a:ext cx="1125346" cy="2637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Order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68915" y="2154137"/>
            <a:ext cx="1125346" cy="32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909251" y="2710409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rot="5400000">
            <a:off x="1909250" y="2901626"/>
            <a:ext cx="421105" cy="291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60961" y="2985866"/>
            <a:ext cx="436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Name </a:t>
            </a:r>
            <a:r>
              <a:rPr lang="en-US" sz="1200" dirty="0"/>
              <a:t>                          </a:t>
            </a:r>
            <a:r>
              <a:rPr lang="en-US" sz="1200" u="sng" dirty="0"/>
              <a:t>ID</a:t>
            </a:r>
            <a:r>
              <a:rPr lang="en-US" sz="1200" dirty="0"/>
              <a:t>                                </a:t>
            </a:r>
            <a:r>
              <a:rPr lang="en-US" sz="1200" u="sng" dirty="0"/>
              <a:t>Type</a:t>
            </a:r>
            <a:endParaRPr lang="en-US" sz="1200" dirty="0"/>
          </a:p>
          <a:p>
            <a:r>
              <a:rPr lang="en-US" sz="1200" dirty="0"/>
              <a:t>Sarah                          #SK0067                     </a:t>
            </a:r>
            <a:r>
              <a:rPr lang="en-US" sz="1200" dirty="0" err="1"/>
              <a:t>Stockist</a:t>
            </a:r>
            <a:r>
              <a:rPr lang="en-US" sz="1200" dirty="0"/>
              <a:t>/agent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16787" y="2848951"/>
            <a:ext cx="1118474" cy="2437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Past Order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09915" y="3166476"/>
            <a:ext cx="1125346" cy="2637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Order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580346"/>
            <a:ext cx="298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 </a:t>
            </a:r>
            <a:r>
              <a:rPr lang="en-US" sz="1100" dirty="0" err="1"/>
              <a:t>Zawierismmss</a:t>
            </a:r>
            <a:r>
              <a:rPr lang="en-US" sz="1100" dirty="0"/>
              <a:t> | log out</a:t>
            </a:r>
          </a:p>
        </p:txBody>
      </p:sp>
      <p:pic>
        <p:nvPicPr>
          <p:cNvPr id="23" name="Picture 4" descr="https://upload.wikimedia.org/wikipedia/commons/thumb/c/cc/Echo_bell2.svg/1024px-Echo_bell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71" y="325369"/>
            <a:ext cx="581483" cy="58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1959613" y="3731291"/>
            <a:ext cx="523143" cy="4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909250" y="3586444"/>
            <a:ext cx="5921621" cy="48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054" y="4194384"/>
            <a:ext cx="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Active request</a:t>
            </a:r>
          </a:p>
        </p:txBody>
      </p:sp>
      <p:pic>
        <p:nvPicPr>
          <p:cNvPr id="31" name="Picture 2" descr="http://www.nopcommerce.com/images/thumbs/0003726_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22" y="325369"/>
            <a:ext cx="624201" cy="6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67054" y="174093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Order</a:t>
            </a:r>
          </a:p>
        </p:txBody>
      </p:sp>
      <p:pic>
        <p:nvPicPr>
          <p:cNvPr id="33" name="Picture 8" descr="http://my-smashing.smashingapps.netdna-cdn.com/wp-content/uploads/2014/04/css3html5scripts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3" y="97401"/>
            <a:ext cx="2460624" cy="10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</TotalTime>
  <Words>982</Words>
  <Application>Microsoft Office PowerPoint</Application>
  <PresentationFormat>On-screen Show (4:3)</PresentationFormat>
  <Paragraphs>312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Raffiq Mohd Khalil</dc:creator>
  <cp:lastModifiedBy>Muhammad Raffiq Mohd Khalil</cp:lastModifiedBy>
  <cp:revision>69</cp:revision>
  <dcterms:created xsi:type="dcterms:W3CDTF">2016-05-24T05:46:36Z</dcterms:created>
  <dcterms:modified xsi:type="dcterms:W3CDTF">2016-05-30T15:58:01Z</dcterms:modified>
</cp:coreProperties>
</file>