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8"/>
  </p:notesMasterIdLst>
  <p:sldIdLst>
    <p:sldId id="256" r:id="rId2"/>
    <p:sldId id="257" r:id="rId3"/>
    <p:sldId id="260" r:id="rId4"/>
    <p:sldId id="276" r:id="rId5"/>
    <p:sldId id="263" r:id="rId6"/>
    <p:sldId id="275" r:id="rId7"/>
    <p:sldId id="266" r:id="rId8"/>
    <p:sldId id="280" r:id="rId9"/>
    <p:sldId id="277" r:id="rId10"/>
    <p:sldId id="281" r:id="rId11"/>
    <p:sldId id="278" r:id="rId12"/>
    <p:sldId id="261" r:id="rId13"/>
    <p:sldId id="274" r:id="rId14"/>
    <p:sldId id="268" r:id="rId15"/>
    <p:sldId id="269" r:id="rId16"/>
    <p:sldId id="279" r:id="rId17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39F0E95-FB78-4B32-9821-E80DBCB5CB5A}" type="datetimeFigureOut">
              <a:rPr lang="zh-TW" altLang="en-US"/>
              <a:pPr>
                <a:defRPr/>
              </a:pPr>
              <a:t>2017/3/1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EB7259-8A6F-44D1-A206-C73576B230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77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EA9674F-D336-41C1-A3B9-52512D559181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67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FD7003-7F84-4ACA-92BB-56635B3C3D88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9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924CBBA-95DD-4A9B-A235-A5DB4FA23EDF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7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EA469F8-E90F-4181-8B0B-1896AA4B2357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4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E884122-87B9-4E32-9DD7-890D4D2934D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4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5BF34F-7F93-4EFA-B23D-533BA9CDA2A7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B77C238-35B7-4791-A4BE-4FE93869FEDC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2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B91D693-9369-457E-AC7C-DDA85AF12C2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0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79C3550-6E89-4478-8348-09FE2B528FC8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3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A55EA5-1D7B-4517-9B0E-99184605BCBC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7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0231CA5-22AC-4C3C-AC84-B6011D23731A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1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26B2D34-BA03-4A48-9579-236E14028B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1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0B0B91-9403-4A23-B6D0-5D71DB8EEC8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3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DE586C1-3BE5-4523-B095-77771135E06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1DCC744-946D-4E94-A551-33E8582E1F4C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2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B8B-6304-40E8-BC01-D00055A742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5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F7E8-25F3-49F0-8931-A90DAD9A5B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31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EA8B-E633-40B7-9F93-EE8F788C4D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2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AC3D6-C1EA-45CA-BCC0-95B427BC24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152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BA5F-4A8A-4E02-90BD-6EC0798B4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7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E99E-43DA-4D92-95A2-DD15B224DD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7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A2C65-7567-4A9E-A430-A4B3321335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89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6A39-E5D3-44F3-BAFA-794E220D48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13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0F6CC-E1B7-41F4-A1DF-F31CF32615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46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72035-DDAF-49AF-AEDA-96F5143FCF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79351-4403-464B-BA4C-79E802BED5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5EA23918-CEB7-4D9D-9204-963A146A5C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ta2014/SP2014_lab1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smtClean="0"/>
              <a:t>System Programming</a:t>
            </a:r>
            <a:br>
              <a:rPr lang="en-US" altLang="zh-TW" smtClean="0"/>
            </a:br>
            <a:r>
              <a:rPr lang="en-US" altLang="zh-TW" smtClean="0"/>
              <a:t>Lab 1</a:t>
            </a:r>
            <a:br>
              <a:rPr lang="en-US" altLang="zh-TW" smtClean="0"/>
            </a:br>
            <a:r>
              <a:rPr lang="en-US" altLang="zh-TW" smtClean="0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Lecturer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Professor </a:t>
            </a:r>
            <a:r>
              <a:rPr lang="en-US" altLang="zh-TW" sz="2400" dirty="0" err="1" smtClean="0"/>
              <a:t>Pao</a:t>
            </a:r>
            <a:r>
              <a:rPr lang="en-US" altLang="zh-TW" sz="2400" dirty="0" smtClean="0"/>
              <a:t>-Ann </a:t>
            </a:r>
            <a:r>
              <a:rPr lang="en-US" altLang="zh-TW" sz="2400" dirty="0" err="1" smtClean="0"/>
              <a:t>Hsiung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Teaching Assistant: Tzu-Hsuan Yang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Chiayi, Taiwan-62102</a:t>
            </a:r>
          </a:p>
        </p:txBody>
      </p:sp>
      <p:sp>
        <p:nvSpPr>
          <p:cNvPr id="410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87B6F9E-7311-42AE-AE47-521082106C7B}" type="slidenum">
              <a:rPr kumimoji="0" lang="en-US" altLang="zh-TW" smtClean="0"/>
              <a:pPr/>
              <a:t>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Demo2 (Bonus)</a:t>
            </a:r>
          </a:p>
        </p:txBody>
      </p:sp>
      <p:pic>
        <p:nvPicPr>
          <p:cNvPr id="2253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357563"/>
            <a:ext cx="38195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func</a:t>
            </a:r>
            <a:r>
              <a:rPr lang="en-US" altLang="zh-TW" dirty="0" smtClean="0">
                <a:solidFill>
                  <a:srgbClr val="FF0000"/>
                </a:solidFill>
              </a:rPr>
              <a:t>() </a:t>
            </a:r>
            <a:r>
              <a:rPr lang="en-US" altLang="zh-TW" dirty="0" smtClean="0"/>
              <a:t>can’t be modified.</a:t>
            </a:r>
          </a:p>
          <a:p>
            <a:pPr eaLnBrk="1" hangingPunct="1"/>
            <a:r>
              <a:rPr lang="en-US" altLang="zh-TW" dirty="0" smtClean="0"/>
              <a:t>Show the value of 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err="1" smtClean="0">
                <a:solidFill>
                  <a:srgbClr val="FF0000"/>
                </a:solidFill>
              </a:rPr>
              <a:t>num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with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gdb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3132138" y="3789363"/>
            <a:ext cx="2447925" cy="7191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53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E0CF73-8A01-45CA-801E-A1BBD49D5901}" type="slidenum">
              <a:rPr kumimoji="0" lang="en-US" altLang="zh-TW" smtClean="0"/>
              <a:pPr/>
              <a:t>10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Demo2 (Bonus)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Show the following:</a:t>
            </a:r>
          </a:p>
          <a:p>
            <a:pPr lvl="1" eaLnBrk="1" hangingPunct="1"/>
            <a:r>
              <a:rPr lang="en-US" altLang="zh-TW" dirty="0" smtClean="0"/>
              <a:t>Show the value of *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gdb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Commit log</a:t>
            </a:r>
          </a:p>
        </p:txBody>
      </p:sp>
      <p:sp>
        <p:nvSpPr>
          <p:cNvPr id="2458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FFC2D4-B414-476B-9008-7F993AFD4478}" type="slidenum">
              <a:rPr kumimoji="0" lang="en-US" altLang="zh-TW" smtClean="0"/>
              <a:pPr/>
              <a:t>11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Policies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662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0B82B55-3A36-4F59-92E4-E3A6DBDA2F9E}" type="slidenum">
              <a:rPr kumimoji="0" lang="en-US" altLang="zh-TW" smtClean="0"/>
              <a:pPr/>
              <a:t>12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Grading Policies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 smtClean="0"/>
              <a:t>Demo1: Depending on the number of students who finish the demo in course.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800" dirty="0" smtClean="0"/>
              <a:t>Demo2 (Bonus): </a:t>
            </a:r>
            <a:r>
              <a:rPr lang="zh-TW" altLang="en-US" sz="2400" dirty="0" smtClean="0"/>
              <a:t>課後補</a:t>
            </a:r>
            <a:r>
              <a:rPr lang="en-US" altLang="zh-TW" sz="2400" dirty="0" smtClean="0"/>
              <a:t>demo</a:t>
            </a:r>
            <a:r>
              <a:rPr lang="zh-TW" altLang="en-US" sz="2400" dirty="0" smtClean="0"/>
              <a:t>，不扣分</a:t>
            </a:r>
            <a:endParaRPr lang="en-US" altLang="zh-TW" sz="2800" dirty="0" smtClean="0"/>
          </a:p>
          <a:p>
            <a:r>
              <a:rPr lang="zh-TW" altLang="en-US" sz="2400" dirty="0" smtClean="0"/>
              <a:t>以上兩個</a:t>
            </a:r>
            <a:r>
              <a:rPr lang="en-US" altLang="zh-TW" sz="2400" dirty="0" smtClean="0"/>
              <a:t>Demo</a:t>
            </a:r>
            <a:r>
              <a:rPr lang="zh-TW" altLang="en-US" sz="2400" dirty="0" smtClean="0"/>
              <a:t>都是全對才給分</a:t>
            </a:r>
            <a:endParaRPr lang="zh-TW" altLang="en-US" sz="2800" dirty="0" smtClean="0"/>
          </a:p>
        </p:txBody>
      </p:sp>
      <p:sp>
        <p:nvSpPr>
          <p:cNvPr id="28676" name="文字方塊 3"/>
          <p:cNvSpPr txBox="1">
            <a:spLocks noChangeArrowheads="1"/>
          </p:cNvSpPr>
          <p:nvPr/>
        </p:nvSpPr>
        <p:spPr bwMode="auto">
          <a:xfrm>
            <a:off x="1547813" y="3214688"/>
            <a:ext cx="65420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dirty="0">
                <a:solidFill>
                  <a:srgbClr val="0000FF"/>
                </a:solidFill>
              </a:rPr>
              <a:t>若共有</a:t>
            </a:r>
            <a:r>
              <a:rPr lang="en-US" altLang="zh-TW" sz="2400" dirty="0">
                <a:solidFill>
                  <a:srgbClr val="0000FF"/>
                </a:solidFill>
              </a:rPr>
              <a:t>50</a:t>
            </a:r>
            <a:r>
              <a:rPr lang="zh-TW" altLang="en-US" sz="2400" dirty="0">
                <a:solidFill>
                  <a:srgbClr val="0000FF"/>
                </a:solidFill>
              </a:rPr>
              <a:t>人，現場</a:t>
            </a:r>
            <a:r>
              <a:rPr lang="en-US" altLang="zh-TW" sz="2400" dirty="0">
                <a:solidFill>
                  <a:srgbClr val="0000FF"/>
                </a:solidFill>
              </a:rPr>
              <a:t>15</a:t>
            </a:r>
            <a:r>
              <a:rPr lang="zh-TW" altLang="en-US" sz="2400" dirty="0">
                <a:solidFill>
                  <a:srgbClr val="0000FF"/>
                </a:solidFill>
              </a:rPr>
              <a:t>人交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>
                <a:solidFill>
                  <a:srgbClr val="0000FF"/>
                </a:solidFill>
              </a:rPr>
              <a:t>也就是</a:t>
            </a:r>
            <a:r>
              <a:rPr lang="en-US" altLang="zh-TW" sz="2400" dirty="0">
                <a:solidFill>
                  <a:srgbClr val="0000FF"/>
                </a:solidFill>
              </a:rPr>
              <a:t>30%)</a:t>
            </a:r>
            <a:r>
              <a:rPr lang="zh-TW" altLang="en-US" sz="2400" dirty="0">
                <a:solidFill>
                  <a:srgbClr val="0000FF"/>
                </a:solidFill>
              </a:rPr>
              <a:t>，則剩下課後交的打七折 </a:t>
            </a:r>
            <a:r>
              <a:rPr lang="en-US" altLang="zh-TW" sz="2400" dirty="0">
                <a:solidFill>
                  <a:srgbClr val="0000FF"/>
                </a:solidFill>
              </a:rPr>
              <a:t>(100-30 = 70%)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dirty="0">
                <a:solidFill>
                  <a:srgbClr val="0000FF"/>
                </a:solidFill>
              </a:rPr>
              <a:t>若現場只有</a:t>
            </a:r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r>
              <a:rPr lang="zh-TW" altLang="en-US" sz="2400" dirty="0">
                <a:solidFill>
                  <a:srgbClr val="0000FF"/>
                </a:solidFill>
              </a:rPr>
              <a:t>人交 </a:t>
            </a:r>
            <a:r>
              <a:rPr lang="en-US" altLang="zh-TW" sz="2400" dirty="0">
                <a:solidFill>
                  <a:srgbClr val="0000FF"/>
                </a:solidFill>
              </a:rPr>
              <a:t>(1/50 = 2%)</a:t>
            </a:r>
            <a:r>
              <a:rPr lang="zh-TW" altLang="en-US" sz="2400" dirty="0">
                <a:solidFill>
                  <a:srgbClr val="0000FF"/>
                </a:solidFill>
              </a:rPr>
              <a:t>，則剩下的人打九八折 </a:t>
            </a:r>
            <a:r>
              <a:rPr lang="en-US" altLang="zh-TW" sz="2400" dirty="0">
                <a:solidFill>
                  <a:srgbClr val="0000FF"/>
                </a:solidFill>
              </a:rPr>
              <a:t>(100-2 = 98%)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677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31EFB48-FFAD-4EB6-9C34-6AF6E26CC7A3}" type="slidenum">
              <a:rPr kumimoji="0" lang="en-US" altLang="zh-TW" smtClean="0"/>
              <a:pPr/>
              <a:t>13</a:t>
            </a:fld>
            <a:endParaRPr kumimoji="0" lang="en-US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Turn In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2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3A1BE12-24E2-455B-A27B-FC17A98F1F41}" type="slidenum">
              <a:rPr kumimoji="0" lang="en-US" altLang="zh-TW" smtClean="0"/>
              <a:pPr/>
              <a:t>14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The E-course System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https://ecourse.ccu.edu.tw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  <a:p>
            <a:pPr marL="449262" lvl="1" indent="0" eaLnBrk="1" hangingPunct="1">
              <a:buNone/>
            </a:pPr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Upload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學號</a:t>
            </a:r>
            <a:r>
              <a:rPr lang="en-US" altLang="zh-TW" sz="2800" dirty="0" smtClean="0">
                <a:solidFill>
                  <a:srgbClr val="FF0000"/>
                </a:solidFill>
              </a:rPr>
              <a:t>.zip </a:t>
            </a:r>
            <a:r>
              <a:rPr lang="en-US" altLang="zh-TW" sz="2800" dirty="0" smtClean="0"/>
              <a:t>into “</a:t>
            </a:r>
            <a:r>
              <a:rPr lang="en-US" altLang="zh-TW" sz="2800" dirty="0" smtClean="0">
                <a:solidFill>
                  <a:schemeClr val="accent2"/>
                </a:solidFill>
              </a:rPr>
              <a:t>Lab 1</a:t>
            </a:r>
            <a:r>
              <a:rPr lang="en-US" altLang="zh-TW" sz="2800" dirty="0" smtClean="0"/>
              <a:t>”</a:t>
            </a:r>
          </a:p>
          <a:p>
            <a:pPr lvl="1" eaLnBrk="1" hangingPunct="1"/>
            <a:r>
              <a:rPr lang="en-US" altLang="zh-TW" sz="2400" dirty="0" smtClean="0"/>
              <a:t>Source files</a:t>
            </a:r>
          </a:p>
          <a:p>
            <a:pPr lvl="1" eaLnBrk="1" hangingPunct="1"/>
            <a:r>
              <a:rPr lang="en-US" altLang="zh-TW" sz="2400" dirty="0" err="1" smtClean="0"/>
              <a:t>Makefile</a:t>
            </a:r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Due date</a:t>
            </a:r>
          </a:p>
          <a:p>
            <a:pPr lvl="1" eaLnBrk="1" hangingPunct="1"/>
            <a:r>
              <a:rPr lang="en-US" altLang="zh-TW" sz="2400" dirty="0" smtClean="0"/>
              <a:t>2016/03/08 23:59:59</a:t>
            </a:r>
          </a:p>
          <a:p>
            <a:pPr lvl="1" eaLnBrk="1" hangingPunct="1"/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3277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8333270-F8D5-47C9-915D-13BBA3536769}" type="slidenum">
              <a:rPr kumimoji="0" lang="en-US" altLang="zh-TW" smtClean="0"/>
              <a:pPr/>
              <a:t>15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Turn In (cont’d)</a:t>
            </a:r>
            <a:endParaRPr lang="zh-TW" altLang="en-US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Demo deadline: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2016/03/07 17:00</a:t>
            </a:r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Office hour: (Lab 501B)</a:t>
            </a:r>
          </a:p>
          <a:p>
            <a:pPr lvl="1"/>
            <a:r>
              <a:rPr lang="zh-TW" altLang="en-US" sz="2400" dirty="0" smtClean="0"/>
              <a:t>星期四 </a:t>
            </a:r>
            <a:r>
              <a:rPr lang="en-US" altLang="zh-TW" sz="2400" dirty="0" smtClean="0"/>
              <a:t>13:00~16:00</a:t>
            </a:r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r>
              <a:rPr lang="en-US" altLang="zh-TW" sz="2800" dirty="0" smtClean="0"/>
              <a:t>TA’s email:</a:t>
            </a:r>
          </a:p>
          <a:p>
            <a:pPr lvl="1"/>
            <a:r>
              <a:rPr lang="en-US" altLang="zh-TW" sz="2400" dirty="0" smtClean="0">
                <a:hlinkClick r:id="rId2"/>
              </a:rPr>
              <a:t>spta@embedded.cs.ccu.edu.tw</a:t>
            </a:r>
            <a:endParaRPr lang="en-US" altLang="zh-TW" sz="2400" dirty="0" smtClean="0"/>
          </a:p>
          <a:p>
            <a:pPr lvl="1"/>
            <a:endParaRPr lang="zh-TW" altLang="en-US" dirty="0" smtClean="0"/>
          </a:p>
        </p:txBody>
      </p:sp>
      <p:sp>
        <p:nvSpPr>
          <p:cNvPr id="3482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942995-F351-412B-8C63-4BE45FD9DCB3}" type="slidenum">
              <a:rPr kumimoji="0" lang="en-US" altLang="zh-TW" smtClean="0"/>
              <a:pPr/>
              <a:t>16</a:t>
            </a:fld>
            <a:endParaRPr kumimoji="0" lang="en-US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 &amp; Requirements</a:t>
            </a:r>
          </a:p>
          <a:p>
            <a:pPr eaLnBrk="1" hangingPunct="1"/>
            <a:r>
              <a:rPr lang="en-US" altLang="zh-TW" smtClean="0"/>
              <a:t>Grading Policies</a:t>
            </a:r>
          </a:p>
          <a:p>
            <a:pPr eaLnBrk="1" hangingPunct="1"/>
            <a:r>
              <a:rPr lang="en-US" altLang="zh-TW" smtClean="0"/>
              <a:t>Turn In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614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7C84B8-6644-4A67-A880-CE4A6026AF3C}" type="slidenum">
              <a:rPr kumimoji="0" lang="en-US" altLang="zh-TW" smtClean="0"/>
              <a:pPr/>
              <a:t>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 &amp; Requirements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19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76253DC-271A-4C1A-8743-7A18547FD981}" type="slidenum">
              <a:rPr kumimoji="0" lang="en-US" altLang="zh-TW" smtClean="0"/>
              <a:pPr/>
              <a:t>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smtClean="0"/>
              <a:t>Demo1</a:t>
            </a:r>
          </a:p>
          <a:p>
            <a:pPr eaLnBrk="1" hangingPunct="1"/>
            <a:r>
              <a:rPr lang="en-US" altLang="zh-TW" smtClean="0"/>
              <a:t>Demo2 (Bonus)</a:t>
            </a:r>
          </a:p>
        </p:txBody>
      </p:sp>
      <p:sp>
        <p:nvSpPr>
          <p:cNvPr id="1024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F788FBE-4FBB-4636-B03C-17182D5A4E2D}" type="slidenum">
              <a:rPr kumimoji="0" lang="en-US" altLang="zh-TW" smtClean="0"/>
              <a:pPr/>
              <a:t>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smtClean="0"/>
              <a:t>You are asked to implement </a:t>
            </a:r>
            <a:r>
              <a:rPr lang="en-US" altLang="zh-TW" smtClean="0">
                <a:solidFill>
                  <a:srgbClr val="FF0000"/>
                </a:solidFill>
              </a:rPr>
              <a:t>a simple shell</a:t>
            </a:r>
            <a:r>
              <a:rPr lang="en-US" altLang="zh-TW" smtClean="0"/>
              <a:t> and the shell can execute the </a:t>
            </a:r>
            <a:r>
              <a:rPr lang="en-US" altLang="zh-TW" smtClean="0">
                <a:solidFill>
                  <a:srgbClr val="FF0000"/>
                </a:solidFill>
              </a:rPr>
              <a:t>cd</a:t>
            </a:r>
            <a:r>
              <a:rPr lang="en-US" altLang="zh-TW" smtClean="0"/>
              <a:t> command.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smtClean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297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22C39CA-F4B9-4E56-B5D6-C10550A5B62B}" type="slidenum">
              <a:rPr kumimoji="0" lang="en-US" altLang="zh-TW" smtClean="0"/>
              <a:pPr/>
              <a:t>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Demo1 (cont’d)</a:t>
            </a:r>
            <a:endParaRPr lang="zh-TW" altLang="en-US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program you implement should have the same functionalities as the shell where your program runs.</a:t>
            </a:r>
            <a:r>
              <a:rPr lang="en-US" altLang="zh-TW" sz="2600" smtClean="0"/>
              <a:t>(</a:t>
            </a:r>
            <a:r>
              <a:rPr lang="zh-TW" altLang="en-US" sz="2600" smtClean="0"/>
              <a:t>你的程式必須能夠執行原來</a:t>
            </a:r>
            <a:r>
              <a:rPr lang="en-US" altLang="zh-TW" sz="2600" smtClean="0"/>
              <a:t>Linux shell</a:t>
            </a:r>
            <a:r>
              <a:rPr lang="zh-TW" altLang="en-US" sz="2600" smtClean="0"/>
              <a:t>提供的所有功能</a:t>
            </a:r>
            <a:r>
              <a:rPr lang="en-US" altLang="zh-TW" sz="2600" smtClean="0"/>
              <a:t>)</a:t>
            </a:r>
          </a:p>
          <a:p>
            <a:r>
              <a:rPr lang="en-US" altLang="zh-TW" smtClean="0"/>
              <a:t>So, You must use the following two functions.</a:t>
            </a:r>
          </a:p>
          <a:p>
            <a:pPr lvl="1"/>
            <a:r>
              <a:rPr lang="en-US" altLang="zh-TW" smtClean="0"/>
              <a:t>fork()</a:t>
            </a:r>
          </a:p>
          <a:p>
            <a:pPr lvl="1"/>
            <a:r>
              <a:rPr lang="en-US" altLang="zh-TW" smtClean="0"/>
              <a:t>exec() – </a:t>
            </a:r>
            <a:r>
              <a:rPr lang="en-US" altLang="zh-TW" sz="2400" smtClean="0"/>
              <a:t>6 variations, you can use any one.</a:t>
            </a:r>
          </a:p>
        </p:txBody>
      </p:sp>
      <p:sp>
        <p:nvSpPr>
          <p:cNvPr id="1434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9C957A-759D-4D93-BDBA-D394561F3D4F}" type="slidenum">
              <a:rPr kumimoji="0" lang="en-US" altLang="zh-TW" smtClean="0"/>
              <a:pPr/>
              <a:t>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Demo1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After executing this shell, it will print “</a:t>
            </a:r>
            <a:r>
              <a:rPr lang="en-US" altLang="zh-TW" smtClean="0">
                <a:solidFill>
                  <a:srgbClr val="FF0000"/>
                </a:solidFill>
              </a:rPr>
              <a:t>##</a:t>
            </a:r>
            <a:r>
              <a:rPr lang="en-US" altLang="zh-TW" smtClean="0"/>
              <a:t>” to prompt users and wait for input commands.</a:t>
            </a:r>
          </a:p>
        </p:txBody>
      </p:sp>
      <p:sp>
        <p:nvSpPr>
          <p:cNvPr id="1638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67E3C4C-3B47-46D5-8406-39A087BE6FB5}" type="slidenum">
              <a:rPr kumimoji="0" lang="en-US" altLang="zh-TW" smtClean="0"/>
              <a:pPr/>
              <a:t>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Result of Demo1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smtClean="0"/>
              <a:t>Show the following:</a:t>
            </a:r>
          </a:p>
          <a:p>
            <a:pPr lvl="1" eaLnBrk="1" hangingPunct="1"/>
            <a:r>
              <a:rPr lang="en-US" altLang="zh-TW" smtClean="0"/>
              <a:t>ls</a:t>
            </a:r>
          </a:p>
          <a:p>
            <a:pPr lvl="1" eaLnBrk="1" hangingPunct="1"/>
            <a:r>
              <a:rPr lang="en-US" altLang="zh-TW" smtClean="0"/>
              <a:t>mkdir [directory]</a:t>
            </a:r>
          </a:p>
          <a:p>
            <a:pPr lvl="1" eaLnBrk="1" hangingPunct="1"/>
            <a:r>
              <a:rPr lang="en-US" altLang="zh-TW" smtClean="0"/>
              <a:t>cp [src] [dst] </a:t>
            </a:r>
          </a:p>
          <a:p>
            <a:pPr lvl="1" eaLnBrk="1" hangingPunct="1"/>
            <a:r>
              <a:rPr lang="en-US" altLang="zh-TW" smtClean="0"/>
              <a:t>cd [directory]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1843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270067-A916-4A66-9474-EDD4FDC7E6EB}" type="slidenum">
              <a:rPr kumimoji="0" lang="en-US" altLang="zh-TW" smtClean="0"/>
              <a:pPr/>
              <a:t>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Demo2 (Bonus)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 </a:t>
            </a:r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clone </a:t>
            </a:r>
            <a:r>
              <a:rPr lang="en-US" altLang="zh-TW" dirty="0" smtClean="0"/>
              <a:t>to get the segmentation fault code on TA’s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.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github.com/spta2014/SP2014_lab1.git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TW" dirty="0" smtClean="0"/>
              <a:t>Debugging this code with </a:t>
            </a:r>
            <a:r>
              <a:rPr lang="en-US" altLang="zh-TW" dirty="0" err="1" smtClean="0">
                <a:solidFill>
                  <a:srgbClr val="FF0000"/>
                </a:solidFill>
              </a:rPr>
              <a:t>gdb</a:t>
            </a:r>
            <a:r>
              <a:rPr lang="en-US" altLang="zh-TW" dirty="0" smtClean="0"/>
              <a:t>.</a:t>
            </a:r>
          </a:p>
          <a:p>
            <a:pPr eaLnBrk="1" hangingPunct="1">
              <a:defRPr/>
            </a:pPr>
            <a:r>
              <a:rPr lang="en-US" altLang="zh-TW" dirty="0" smtClean="0"/>
              <a:t>Write a </a:t>
            </a:r>
            <a:r>
              <a:rPr lang="en-US" altLang="zh-TW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dirty="0" smtClean="0"/>
              <a:t> to compile your code.</a:t>
            </a: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en-US" altLang="zh-TW" dirty="0" smtClean="0"/>
              <a:t> the modified code.</a:t>
            </a:r>
          </a:p>
        </p:txBody>
      </p:sp>
      <p:sp>
        <p:nvSpPr>
          <p:cNvPr id="2048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ED809B0-156E-47F8-85EB-73135743F2D7}" type="slidenum">
              <a:rPr kumimoji="0" lang="en-US" altLang="zh-TW" smtClean="0"/>
              <a:pPr/>
              <a:t>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3544</TotalTime>
  <Words>432</Words>
  <Application>Microsoft Office PowerPoint</Application>
  <PresentationFormat>如螢幕大小 (4:3)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Demo1</vt:lpstr>
      <vt:lpstr>Demo1 (cont’d)</vt:lpstr>
      <vt:lpstr>Demo1 (cont’d)</vt:lpstr>
      <vt:lpstr>Result of Demo1 </vt:lpstr>
      <vt:lpstr>Demo2 (Bonus)</vt:lpstr>
      <vt:lpstr>Demo2 (Bonus)</vt:lpstr>
      <vt:lpstr>Result of Demo2 (Bonus)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ESL-Liang</cp:lastModifiedBy>
  <cp:revision>146</cp:revision>
  <dcterms:created xsi:type="dcterms:W3CDTF">2007-03-12T12:51:48Z</dcterms:created>
  <dcterms:modified xsi:type="dcterms:W3CDTF">2017-03-01T02:33:55Z</dcterms:modified>
</cp:coreProperties>
</file>