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8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729F-21EF-407C-BE67-5CB21BB44A8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978D-66D8-462B-B76B-2407DA1FC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89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729F-21EF-407C-BE67-5CB21BB44A8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978D-66D8-462B-B76B-2407DA1FC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45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729F-21EF-407C-BE67-5CB21BB44A8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978D-66D8-462B-B76B-2407DA1FC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56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729F-21EF-407C-BE67-5CB21BB44A8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978D-66D8-462B-B76B-2407DA1FC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60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729F-21EF-407C-BE67-5CB21BB44A8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978D-66D8-462B-B76B-2407DA1FC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94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729F-21EF-407C-BE67-5CB21BB44A8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978D-66D8-462B-B76B-2407DA1FC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46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729F-21EF-407C-BE67-5CB21BB44A8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978D-66D8-462B-B76B-2407DA1FC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00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729F-21EF-407C-BE67-5CB21BB44A8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978D-66D8-462B-B76B-2407DA1FC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19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729F-21EF-407C-BE67-5CB21BB44A8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978D-66D8-462B-B76B-2407DA1FC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06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729F-21EF-407C-BE67-5CB21BB44A8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978D-66D8-462B-B76B-2407DA1FC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68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729F-21EF-407C-BE67-5CB21BB44A8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978D-66D8-462B-B76B-2407DA1FC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22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729F-21EF-407C-BE67-5CB21BB44A8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8978D-66D8-462B-B76B-2407DA1FC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3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Ex7: </a:t>
            </a:r>
            <a:r>
              <a:rPr lang="zh-TW" altLang="en-US" dirty="0" smtClean="0"/>
              <a:t>高斯消去法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以高斯消去法計算</a:t>
            </a:r>
            <a:r>
              <a:rPr lang="en-US" altLang="zh-TW" dirty="0" smtClean="0"/>
              <a:t>N</a:t>
            </a:r>
            <a:r>
              <a:rPr lang="zh-TW" altLang="en-US" dirty="0" smtClean="0"/>
              <a:t>*</a:t>
            </a:r>
            <a:r>
              <a:rPr lang="en-US" altLang="zh-TW" dirty="0" smtClean="0"/>
              <a:t>N</a:t>
            </a:r>
            <a:r>
              <a:rPr lang="zh-TW" altLang="en-US" dirty="0" smtClean="0"/>
              <a:t>矩陣行列式值</a:t>
            </a:r>
            <a:endParaRPr lang="en-US" altLang="zh-TW" dirty="0" smtClean="0"/>
          </a:p>
          <a:p>
            <a:r>
              <a:rPr lang="zh-TW" altLang="en-US" dirty="0"/>
              <a:t>以高斯消去</a:t>
            </a:r>
            <a:r>
              <a:rPr lang="zh-TW" altLang="en-US" dirty="0" smtClean="0"/>
              <a:t>法解線性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r>
              <a:rPr lang="zh-TW" altLang="en-US" dirty="0" smtClean="0"/>
              <a:t>行列是為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</a:t>
            </a:r>
            <a:r>
              <a:rPr lang="en-US" altLang="zh-TW" dirty="0" smtClean="0"/>
              <a:t>linear dependence</a:t>
            </a:r>
            <a:r>
              <a:rPr lang="zh-TW" altLang="en-US" dirty="0" smtClean="0"/>
              <a:t>，否則輸出行列式值及解的向量</a:t>
            </a:r>
            <a:endParaRPr lang="en-US" altLang="zh-TW" dirty="0" smtClean="0"/>
          </a:p>
          <a:p>
            <a:r>
              <a:rPr lang="zh-TW" altLang="en-US" dirty="0"/>
              <a:t>基本</a:t>
            </a:r>
            <a:r>
              <a:rPr lang="zh-TW" altLang="en-US" dirty="0" smtClean="0"/>
              <a:t>要求</a:t>
            </a:r>
            <a:endParaRPr lang="en-US" altLang="zh-TW" dirty="0" smtClean="0"/>
          </a:p>
          <a:p>
            <a:pPr lvl="1"/>
            <a:r>
              <a:rPr lang="zh-TW" altLang="en-US" dirty="0"/>
              <a:t>實數</a:t>
            </a:r>
            <a:r>
              <a:rPr lang="zh-TW" altLang="en-US" dirty="0" smtClean="0"/>
              <a:t>版，可判斷行列式為</a:t>
            </a:r>
            <a:r>
              <a:rPr lang="en-US" altLang="zh-TW" dirty="0" smtClean="0"/>
              <a:t>0(abs&lt;0.0001)</a:t>
            </a:r>
          </a:p>
          <a:p>
            <a:pPr lvl="1"/>
            <a:r>
              <a:rPr lang="zh-TW" altLang="en-US" dirty="0"/>
              <a:t>有一個驗算的</a:t>
            </a:r>
            <a:r>
              <a:rPr lang="zh-TW" altLang="en-US" dirty="0" smtClean="0"/>
              <a:t>副程式</a:t>
            </a:r>
            <a:endParaRPr lang="en-US" altLang="zh-TW" dirty="0" smtClean="0"/>
          </a:p>
          <a:p>
            <a:pPr lvl="1"/>
            <a:r>
              <a:rPr lang="zh-TW" altLang="en-US" dirty="0"/>
              <a:t>可變</a:t>
            </a:r>
            <a:r>
              <a:rPr lang="en-US" altLang="zh-TW" dirty="0"/>
              <a:t>N</a:t>
            </a:r>
            <a:r>
              <a:rPr lang="zh-TW" altLang="en-US" dirty="0" smtClean="0"/>
              <a:t>值，</a:t>
            </a:r>
            <a:r>
              <a:rPr lang="en-US" altLang="zh-TW" dirty="0" smtClean="0"/>
              <a:t>1~100</a:t>
            </a:r>
          </a:p>
          <a:p>
            <a:pPr lvl="1"/>
            <a:r>
              <a:rPr lang="zh-TW" altLang="en-US" dirty="0"/>
              <a:t>必須使用檔案</a:t>
            </a:r>
            <a:r>
              <a:rPr lang="en-US" altLang="zh-TW" dirty="0"/>
              <a:t>IO</a:t>
            </a:r>
            <a:r>
              <a:rPr lang="zh-TW" altLang="en-US" dirty="0" smtClean="0"/>
              <a:t>，以命令列引數輸入</a:t>
            </a:r>
            <a:r>
              <a:rPr lang="zh-TW" altLang="en-US" dirty="0" smtClean="0"/>
              <a:t>檔名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程式風格不佳扣</a:t>
            </a:r>
            <a:r>
              <a:rPr lang="en-US" altLang="zh-TW" dirty="0" smtClean="0"/>
              <a:t>1~10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輸入格式</a:t>
            </a:r>
            <a:r>
              <a:rPr lang="en-US" altLang="zh-TW" dirty="0" smtClean="0"/>
              <a:t>:</a:t>
            </a:r>
            <a:r>
              <a:rPr lang="zh-TW" altLang="en-US" dirty="0" smtClean="0"/>
              <a:t>第一行為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，接下來</a:t>
            </a:r>
            <a:r>
              <a:rPr lang="en-US" altLang="zh-TW" dirty="0" smtClean="0"/>
              <a:t>N</a:t>
            </a:r>
            <a:r>
              <a:rPr lang="zh-TW" altLang="en-US" dirty="0" smtClean="0"/>
              <a:t>行為</a:t>
            </a:r>
            <a:r>
              <a:rPr lang="en-US" altLang="zh-TW" dirty="0" smtClean="0"/>
              <a:t>A</a:t>
            </a:r>
            <a:r>
              <a:rPr lang="zh-TW" altLang="en-US" dirty="0" smtClean="0"/>
              <a:t>矩陣，最後一行</a:t>
            </a:r>
            <a:r>
              <a:rPr lang="en-US" altLang="zh-TW" dirty="0" smtClean="0"/>
              <a:t>B</a:t>
            </a:r>
            <a:r>
              <a:rPr lang="zh-TW" altLang="en-US" dirty="0" smtClean="0"/>
              <a:t>向量，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時則輸入結束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3214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</a:t>
            </a:r>
            <a:r>
              <a:rPr lang="zh-TW" altLang="en-US" dirty="0" smtClean="0"/>
              <a:t>習題之要求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必須依照限制</a:t>
            </a:r>
          </a:p>
          <a:p>
            <a:r>
              <a:rPr lang="zh-TW" altLang="zh-TW" dirty="0"/>
              <a:t>必須使用函式</a:t>
            </a:r>
          </a:p>
          <a:p>
            <a:r>
              <a:rPr lang="zh-TW" altLang="zh-TW" dirty="0"/>
              <a:t>要減少全域變數</a:t>
            </a:r>
          </a:p>
          <a:p>
            <a:r>
              <a:rPr lang="zh-TW" altLang="zh-TW" dirty="0"/>
              <a:t>指令內避免出現常數</a:t>
            </a:r>
            <a:r>
              <a:rPr lang="en-US" altLang="zh-TW" dirty="0"/>
              <a:t>(#define)</a:t>
            </a:r>
            <a:endParaRPr lang="zh-TW" altLang="zh-TW" dirty="0"/>
          </a:p>
          <a:p>
            <a:r>
              <a:rPr lang="zh-TW" altLang="zh-TW" dirty="0"/>
              <a:t>風格包含</a:t>
            </a:r>
            <a:r>
              <a:rPr lang="en-US" altLang="zh-TW" dirty="0"/>
              <a:t>(A)</a:t>
            </a:r>
            <a:r>
              <a:rPr lang="zh-TW" altLang="zh-TW" dirty="0"/>
              <a:t>變數名稱，</a:t>
            </a:r>
            <a:r>
              <a:rPr lang="en-US" altLang="zh-TW" dirty="0"/>
              <a:t>(B)</a:t>
            </a:r>
            <a:r>
              <a:rPr lang="zh-TW" altLang="zh-TW" dirty="0"/>
              <a:t>縮排，</a:t>
            </a:r>
            <a:r>
              <a:rPr lang="en-US" altLang="zh-TW" dirty="0"/>
              <a:t>(C)</a:t>
            </a:r>
            <a:r>
              <a:rPr lang="zh-TW" altLang="zh-TW" dirty="0"/>
              <a:t>程式結構，</a:t>
            </a:r>
            <a:r>
              <a:rPr lang="en-US" altLang="zh-TW" dirty="0"/>
              <a:t>(D)</a:t>
            </a:r>
            <a:r>
              <a:rPr lang="zh-TW" altLang="zh-TW" dirty="0"/>
              <a:t>註解，</a:t>
            </a:r>
            <a:r>
              <a:rPr lang="en-US" altLang="zh-TW" dirty="0"/>
              <a:t>(E)</a:t>
            </a:r>
            <a:r>
              <a:rPr lang="zh-TW" altLang="zh-TW" dirty="0"/>
              <a:t>簡潔計算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6037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163</Words>
  <Application>Microsoft Office PowerPoint</Application>
  <PresentationFormat>寬螢幕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Ex7: 高斯消去法</vt:lpstr>
      <vt:lpstr>課堂習題之要求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Ex7: 高斯消去法</dc:title>
  <dc:creator>patrick</dc:creator>
  <cp:lastModifiedBy>patrick</cp:lastModifiedBy>
  <cp:revision>4</cp:revision>
  <dcterms:created xsi:type="dcterms:W3CDTF">2016-03-04T02:29:42Z</dcterms:created>
  <dcterms:modified xsi:type="dcterms:W3CDTF">2016-05-17T06:33:35Z</dcterms:modified>
</cp:coreProperties>
</file>